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docMetadata/LabelInfo.xml" ContentType="application/vnd.ms-office.classificationlabels+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docProps/app.xml" ContentType="application/vnd.openxmlformats-officedocument.extended-properties+xml"/>
  <Override PartName="/ppt/authors.xml" ContentType="application/vnd.ms-powerpoint.author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Default Extension="wdp" ContentType="image/vnd.ms-photo"/>
  <Override PartName="/ppt/slideLayouts/slideLayout10.xml" ContentType="application/vnd.openxmlformats-officedocument.presentationml.slideLayout+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3"/>
  </p:notesMasterIdLst>
  <p:handoutMasterIdLst>
    <p:handoutMasterId r:id="rId24"/>
  </p:handoutMasterIdLst>
  <p:sldIdLst>
    <p:sldId id="288" r:id="rId5"/>
    <p:sldId id="273" r:id="rId6"/>
    <p:sldId id="275" r:id="rId7"/>
    <p:sldId id="259" r:id="rId8"/>
    <p:sldId id="282" r:id="rId9"/>
    <p:sldId id="281" r:id="rId10"/>
    <p:sldId id="289" r:id="rId11"/>
    <p:sldId id="276" r:id="rId12"/>
    <p:sldId id="290" r:id="rId13"/>
    <p:sldId id="301" r:id="rId14"/>
    <p:sldId id="291" r:id="rId15"/>
    <p:sldId id="302" r:id="rId16"/>
    <p:sldId id="292" r:id="rId17"/>
    <p:sldId id="303" r:id="rId18"/>
    <p:sldId id="293" r:id="rId19"/>
    <p:sldId id="304" r:id="rId20"/>
    <p:sldId id="305" r:id="rId21"/>
    <p:sldId id="27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FA141-8693-A469-52A9-7F166EBE5891}" v="51" dt="2024-10-30T10:39:10.345"/>
    <p1510:client id="{613B1475-A66A-878D-9392-E470BF56F590}" v="41" dt="2024-10-30T18:50:07.112"/>
    <p1510:client id="{64BBF670-F8E9-8F61-106C-733D0689FC5B}" v="1173" dt="2024-10-29T11:05:47.528"/>
    <p1510:client id="{BF438174-7DE9-99D7-5F4C-89330893C296}" v="11" dt="2024-10-30T09:37:01.735"/>
    <p1510:client id="{C601A4FD-4D4F-14B9-77D7-097B166EAEA4}" v="39" dt="2024-10-30T17:35:36.046"/>
    <p1510:client id="{C6F2ABAC-3993-1739-3B40-73E194EE449B}" v="18" dt="2024-10-30T11:01:26.216"/>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09" autoAdjust="0"/>
    <p:restoredTop sz="94694" autoAdjust="0"/>
  </p:normalViewPr>
  <p:slideViewPr>
    <p:cSldViewPr snapToGrid="0">
      <p:cViewPr>
        <p:scale>
          <a:sx n="75" d="100"/>
          <a:sy n="75" d="100"/>
        </p:scale>
        <p:origin x="-1219" y="-37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ksham Gupta" userId="4dc8f49a54b6ff5b" providerId="Windows Live" clId="Web-{BF438174-7DE9-99D7-5F4C-89330893C296}"/>
    <pc:docChg chg="modSld">
      <pc:chgData name="Saksham Gupta" userId="4dc8f49a54b6ff5b" providerId="Windows Live" clId="Web-{BF438174-7DE9-99D7-5F4C-89330893C296}" dt="2024-10-30T09:37:01.735" v="9" actId="14100"/>
      <pc:docMkLst>
        <pc:docMk/>
      </pc:docMkLst>
      <pc:sldChg chg="addSp delSp modSp">
        <pc:chgData name="Saksham Gupta" userId="4dc8f49a54b6ff5b" providerId="Windows Live" clId="Web-{BF438174-7DE9-99D7-5F4C-89330893C296}" dt="2024-10-30T09:37:01.735" v="9" actId="14100"/>
        <pc:sldMkLst>
          <pc:docMk/>
          <pc:sldMk cId="1956697929" sldId="276"/>
        </pc:sldMkLst>
        <pc:spChg chg="mod">
          <ac:chgData name="Saksham Gupta" userId="4dc8f49a54b6ff5b" providerId="Windows Live" clId="Web-{BF438174-7DE9-99D7-5F4C-89330893C296}" dt="2024-10-30T09:36:50.860" v="6" actId="1076"/>
          <ac:spMkLst>
            <pc:docMk/>
            <pc:sldMk cId="1956697929" sldId="276"/>
            <ac:spMk id="2" creationId="{B7545968-70F7-0180-6448-3547E442EF4A}"/>
          </ac:spMkLst>
        </pc:spChg>
        <pc:spChg chg="del mod">
          <ac:chgData name="Saksham Gupta" userId="4dc8f49a54b6ff5b" providerId="Windows Live" clId="Web-{BF438174-7DE9-99D7-5F4C-89330893C296}" dt="2024-10-30T09:36:28.797" v="2"/>
          <ac:spMkLst>
            <pc:docMk/>
            <pc:sldMk cId="1956697929" sldId="276"/>
            <ac:spMk id="8" creationId="{215CE58D-2739-522B-7C3A-6A7C985360C0}"/>
          </ac:spMkLst>
        </pc:spChg>
        <pc:picChg chg="add mod ord">
          <ac:chgData name="Saksham Gupta" userId="4dc8f49a54b6ff5b" providerId="Windows Live" clId="Web-{BF438174-7DE9-99D7-5F4C-89330893C296}" dt="2024-10-30T09:37:01.735" v="9" actId="14100"/>
          <ac:picMkLst>
            <pc:docMk/>
            <pc:sldMk cId="1956697929" sldId="276"/>
            <ac:picMk id="3" creationId="{720B8BC5-85A9-E671-7BCB-07D776DCB29A}"/>
          </ac:picMkLst>
        </pc:picChg>
      </pc:sldChg>
    </pc:docChg>
  </pc:docChgLst>
  <pc:docChgLst>
    <pc:chgData name="Saksham Gupta" userId="4dc8f49a54b6ff5b" providerId="Windows Live" clId="Web-{C601A4FD-4D4F-14B9-77D7-097B166EAEA4}"/>
    <pc:docChg chg="modSld">
      <pc:chgData name="Saksham Gupta" userId="4dc8f49a54b6ff5b" providerId="Windows Live" clId="Web-{C601A4FD-4D4F-14B9-77D7-097B166EAEA4}" dt="2024-10-30T17:35:36.046" v="36"/>
      <pc:docMkLst>
        <pc:docMk/>
      </pc:docMkLst>
      <pc:sldChg chg="delSp modSp">
        <pc:chgData name="Saksham Gupta" userId="4dc8f49a54b6ff5b" providerId="Windows Live" clId="Web-{C601A4FD-4D4F-14B9-77D7-097B166EAEA4}" dt="2024-10-30T17:35:36.046" v="36"/>
        <pc:sldMkLst>
          <pc:docMk/>
          <pc:sldMk cId="611567175" sldId="278"/>
        </pc:sldMkLst>
        <pc:spChg chg="del mod">
          <ac:chgData name="Saksham Gupta" userId="4dc8f49a54b6ff5b" providerId="Windows Live" clId="Web-{C601A4FD-4D4F-14B9-77D7-097B166EAEA4}" dt="2024-10-30T17:35:36.046" v="36"/>
          <ac:spMkLst>
            <pc:docMk/>
            <pc:sldMk cId="611567175" sldId="278"/>
            <ac:spMk id="3" creationId="{1BE98EFF-197D-3136-70B9-7BBD30A48931}"/>
          </ac:spMkLst>
        </pc:spChg>
      </pc:sldChg>
      <pc:sldChg chg="addSp delSp modSp">
        <pc:chgData name="Saksham Gupta" userId="4dc8f49a54b6ff5b" providerId="Windows Live" clId="Web-{C601A4FD-4D4F-14B9-77D7-097B166EAEA4}" dt="2024-10-30T17:35:14.280" v="34" actId="1076"/>
        <pc:sldMkLst>
          <pc:docMk/>
          <pc:sldMk cId="911976376" sldId="304"/>
        </pc:sldMkLst>
        <pc:spChg chg="mod">
          <ac:chgData name="Saksham Gupta" userId="4dc8f49a54b6ff5b" providerId="Windows Live" clId="Web-{C601A4FD-4D4F-14B9-77D7-097B166EAEA4}" dt="2024-10-30T17:34:07.418" v="15" actId="1076"/>
          <ac:spMkLst>
            <pc:docMk/>
            <pc:sldMk cId="911976376" sldId="304"/>
            <ac:spMk id="2" creationId="{B7545968-70F7-0180-6448-3547E442EF4A}"/>
          </ac:spMkLst>
        </pc:spChg>
        <pc:spChg chg="add del mod">
          <ac:chgData name="Saksham Gupta" userId="4dc8f49a54b6ff5b" providerId="Windows Live" clId="Web-{C601A4FD-4D4F-14B9-77D7-097B166EAEA4}" dt="2024-10-30T17:33:34.933" v="8"/>
          <ac:spMkLst>
            <pc:docMk/>
            <pc:sldMk cId="911976376" sldId="304"/>
            <ac:spMk id="5" creationId="{9BFE5E67-2BB7-946A-A7D5-0B4ABE65B5EF}"/>
          </ac:spMkLst>
        </pc:spChg>
        <pc:spChg chg="del">
          <ac:chgData name="Saksham Gupta" userId="4dc8f49a54b6ff5b" providerId="Windows Live" clId="Web-{C601A4FD-4D4F-14B9-77D7-097B166EAEA4}" dt="2024-10-30T17:32:58.900" v="0"/>
          <ac:spMkLst>
            <pc:docMk/>
            <pc:sldMk cId="911976376" sldId="304"/>
            <ac:spMk id="8" creationId="{215CE58D-2739-522B-7C3A-6A7C985360C0}"/>
          </ac:spMkLst>
        </pc:spChg>
        <pc:picChg chg="add del mod ord">
          <ac:chgData name="Saksham Gupta" userId="4dc8f49a54b6ff5b" providerId="Windows Live" clId="Web-{C601A4FD-4D4F-14B9-77D7-097B166EAEA4}" dt="2024-10-30T17:33:12.760" v="6"/>
          <ac:picMkLst>
            <pc:docMk/>
            <pc:sldMk cId="911976376" sldId="304"/>
            <ac:picMk id="3" creationId="{82875A62-1E4C-B8E4-80B1-1722E56DF043}"/>
          </ac:picMkLst>
        </pc:picChg>
        <pc:picChg chg="add mod">
          <ac:chgData name="Saksham Gupta" userId="4dc8f49a54b6ff5b" providerId="Windows Live" clId="Web-{C601A4FD-4D4F-14B9-77D7-097B166EAEA4}" dt="2024-10-30T17:35:14.280" v="34" actId="1076"/>
          <ac:picMkLst>
            <pc:docMk/>
            <pc:sldMk cId="911976376" sldId="304"/>
            <ac:picMk id="6" creationId="{D1683DA3-7BBF-B3B9-1A2E-F0012751863A}"/>
          </ac:picMkLst>
        </pc:picChg>
      </pc:sldChg>
    </pc:docChg>
  </pc:docChgLst>
  <pc:docChgLst>
    <pc:chgData name="Saksham Gupta" userId="4dc8f49a54b6ff5b" providerId="Windows Live" clId="Web-{C6F2ABAC-3993-1739-3B40-73E194EE449B}"/>
    <pc:docChg chg="modSld">
      <pc:chgData name="Saksham Gupta" userId="4dc8f49a54b6ff5b" providerId="Windows Live" clId="Web-{C6F2ABAC-3993-1739-3B40-73E194EE449B}" dt="2024-10-30T11:01:26.216" v="15" actId="1076"/>
      <pc:docMkLst>
        <pc:docMk/>
      </pc:docMkLst>
      <pc:sldChg chg="addSp delSp modSp">
        <pc:chgData name="Saksham Gupta" userId="4dc8f49a54b6ff5b" providerId="Windows Live" clId="Web-{C6F2ABAC-3993-1739-3B40-73E194EE449B}" dt="2024-10-30T11:01:26.216" v="15" actId="1076"/>
        <pc:sldMkLst>
          <pc:docMk/>
          <pc:sldMk cId="3851068154" sldId="302"/>
        </pc:sldMkLst>
        <pc:spChg chg="mod">
          <ac:chgData name="Saksham Gupta" userId="4dc8f49a54b6ff5b" providerId="Windows Live" clId="Web-{C6F2ABAC-3993-1739-3B40-73E194EE449B}" dt="2024-10-30T11:01:26.216" v="15" actId="1076"/>
          <ac:spMkLst>
            <pc:docMk/>
            <pc:sldMk cId="3851068154" sldId="302"/>
            <ac:spMk id="2" creationId="{B7545968-70F7-0180-6448-3547E442EF4A}"/>
          </ac:spMkLst>
        </pc:spChg>
        <pc:spChg chg="del">
          <ac:chgData name="Saksham Gupta" userId="4dc8f49a54b6ff5b" providerId="Windows Live" clId="Web-{C6F2ABAC-3993-1739-3B40-73E194EE449B}" dt="2024-10-30T11:00:41.778" v="0"/>
          <ac:spMkLst>
            <pc:docMk/>
            <pc:sldMk cId="3851068154" sldId="302"/>
            <ac:spMk id="8" creationId="{215CE58D-2739-522B-7C3A-6A7C985360C0}"/>
          </ac:spMkLst>
        </pc:spChg>
        <pc:picChg chg="add mod ord">
          <ac:chgData name="Saksham Gupta" userId="4dc8f49a54b6ff5b" providerId="Windows Live" clId="Web-{C6F2ABAC-3993-1739-3B40-73E194EE449B}" dt="2024-10-30T11:01:16.278" v="13" actId="14100"/>
          <ac:picMkLst>
            <pc:docMk/>
            <pc:sldMk cId="3851068154" sldId="302"/>
            <ac:picMk id="3" creationId="{4A419E88-8DEF-C267-59AE-9F16A6B3CF9E}"/>
          </ac:picMkLst>
        </pc:picChg>
        <pc:picChg chg="add mod">
          <ac:chgData name="Saksham Gupta" userId="4dc8f49a54b6ff5b" providerId="Windows Live" clId="Web-{C6F2ABAC-3993-1739-3B40-73E194EE449B}" dt="2024-10-30T11:01:20.919" v="14" actId="1076"/>
          <ac:picMkLst>
            <pc:docMk/>
            <pc:sldMk cId="3851068154" sldId="302"/>
            <ac:picMk id="4" creationId="{2294E013-A9DA-23B5-774E-B0BD9AC8C9E8}"/>
          </ac:picMkLst>
        </pc:picChg>
      </pc:sldChg>
    </pc:docChg>
  </pc:docChgLst>
  <pc:docChgLst>
    <pc:chgData name="Saksham Gupta" userId="4dc8f49a54b6ff5b" providerId="Windows Live" clId="Web-{613B1475-A66A-878D-9392-E470BF56F590}"/>
    <pc:docChg chg="modSld">
      <pc:chgData name="Saksham Gupta" userId="4dc8f49a54b6ff5b" providerId="Windows Live" clId="Web-{613B1475-A66A-878D-9392-E470BF56F590}" dt="2024-10-30T18:50:07.112" v="36" actId="1076"/>
      <pc:docMkLst>
        <pc:docMk/>
      </pc:docMkLst>
      <pc:sldChg chg="addSp delSp modSp">
        <pc:chgData name="Saksham Gupta" userId="4dc8f49a54b6ff5b" providerId="Windows Live" clId="Web-{613B1475-A66A-878D-9392-E470BF56F590}" dt="2024-10-30T18:50:07.112" v="36" actId="1076"/>
        <pc:sldMkLst>
          <pc:docMk/>
          <pc:sldMk cId="1254217032" sldId="303"/>
        </pc:sldMkLst>
        <pc:spChg chg="mod">
          <ac:chgData name="Saksham Gupta" userId="4dc8f49a54b6ff5b" providerId="Windows Live" clId="Web-{613B1475-A66A-878D-9392-E470BF56F590}" dt="2024-10-30T18:50:07.112" v="36" actId="1076"/>
          <ac:spMkLst>
            <pc:docMk/>
            <pc:sldMk cId="1254217032" sldId="303"/>
            <ac:spMk id="2" creationId="{B7545968-70F7-0180-6448-3547E442EF4A}"/>
          </ac:spMkLst>
        </pc:spChg>
        <pc:spChg chg="add del mod">
          <ac:chgData name="Saksham Gupta" userId="4dc8f49a54b6ff5b" providerId="Windows Live" clId="Web-{613B1475-A66A-878D-9392-E470BF56F590}" dt="2024-10-30T18:47:53.042" v="10"/>
          <ac:spMkLst>
            <pc:docMk/>
            <pc:sldMk cId="1254217032" sldId="303"/>
            <ac:spMk id="6" creationId="{70955F81-6626-7457-5DEC-08EEC9E6EA5A}"/>
          </ac:spMkLst>
        </pc:spChg>
        <pc:spChg chg="del">
          <ac:chgData name="Saksham Gupta" userId="4dc8f49a54b6ff5b" providerId="Windows Live" clId="Web-{613B1475-A66A-878D-9392-E470BF56F590}" dt="2024-10-30T18:46:51.376" v="0"/>
          <ac:spMkLst>
            <pc:docMk/>
            <pc:sldMk cId="1254217032" sldId="303"/>
            <ac:spMk id="8" creationId="{215CE58D-2739-522B-7C3A-6A7C985360C0}"/>
          </ac:spMkLst>
        </pc:spChg>
        <pc:picChg chg="add del mod ord">
          <ac:chgData name="Saksham Gupta" userId="4dc8f49a54b6ff5b" providerId="Windows Live" clId="Web-{613B1475-A66A-878D-9392-E470BF56F590}" dt="2024-10-30T18:47:37.784" v="9"/>
          <ac:picMkLst>
            <pc:docMk/>
            <pc:sldMk cId="1254217032" sldId="303"/>
            <ac:picMk id="3" creationId="{854D60E5-D0F5-AFDB-1A8E-7E83469BF365}"/>
          </ac:picMkLst>
        </pc:picChg>
        <pc:picChg chg="add del mod">
          <ac:chgData name="Saksham Gupta" userId="4dc8f49a54b6ff5b" providerId="Windows Live" clId="Web-{613B1475-A66A-878D-9392-E470BF56F590}" dt="2024-10-30T18:47:35.393" v="8"/>
          <ac:picMkLst>
            <pc:docMk/>
            <pc:sldMk cId="1254217032" sldId="303"/>
            <ac:picMk id="4" creationId="{06789900-D7BB-0B24-F795-35A6901F1290}"/>
          </ac:picMkLst>
        </pc:picChg>
        <pc:picChg chg="add mod ord">
          <ac:chgData name="Saksham Gupta" userId="4dc8f49a54b6ff5b" providerId="Windows Live" clId="Web-{613B1475-A66A-878D-9392-E470BF56F590}" dt="2024-10-30T18:49:33.814" v="32" actId="14100"/>
          <ac:picMkLst>
            <pc:docMk/>
            <pc:sldMk cId="1254217032" sldId="303"/>
            <ac:picMk id="7" creationId="{EE02672F-2C9D-AE62-D3D3-6AE636492ED0}"/>
          </ac:picMkLst>
        </pc:picChg>
        <pc:picChg chg="add mod">
          <ac:chgData name="Saksham Gupta" userId="4dc8f49a54b6ff5b" providerId="Windows Live" clId="Web-{613B1475-A66A-878D-9392-E470BF56F590}" dt="2024-10-30T18:49:24.329" v="31" actId="14100"/>
          <ac:picMkLst>
            <pc:docMk/>
            <pc:sldMk cId="1254217032" sldId="303"/>
            <ac:picMk id="9" creationId="{28DCCA31-B9A1-EF0B-4975-2FE161C37942}"/>
          </ac:picMkLst>
        </pc:picChg>
      </pc:sldChg>
    </pc:docChg>
  </pc:docChgLst>
  <pc:docChgLst>
    <pc:chgData name="Saksham Gupta" userId="4dc8f49a54b6ff5b" providerId="Windows Live" clId="Web-{000FA141-8693-A469-52A9-7F166EBE5891}"/>
    <pc:docChg chg="modSld">
      <pc:chgData name="Saksham Gupta" userId="4dc8f49a54b6ff5b" providerId="Windows Live" clId="Web-{000FA141-8693-A469-52A9-7F166EBE5891}" dt="2024-10-30T10:39:10.345" v="46" actId="1076"/>
      <pc:docMkLst>
        <pc:docMk/>
      </pc:docMkLst>
      <pc:sldChg chg="addSp delSp modSp">
        <pc:chgData name="Saksham Gupta" userId="4dc8f49a54b6ff5b" providerId="Windows Live" clId="Web-{000FA141-8693-A469-52A9-7F166EBE5891}" dt="2024-10-30T10:39:10.345" v="46" actId="1076"/>
        <pc:sldMkLst>
          <pc:docMk/>
          <pc:sldMk cId="4085532235" sldId="301"/>
        </pc:sldMkLst>
        <pc:spChg chg="mod">
          <ac:chgData name="Saksham Gupta" userId="4dc8f49a54b6ff5b" providerId="Windows Live" clId="Web-{000FA141-8693-A469-52A9-7F166EBE5891}" dt="2024-10-30T10:34:55.399" v="32" actId="1076"/>
          <ac:spMkLst>
            <pc:docMk/>
            <pc:sldMk cId="4085532235" sldId="301"/>
            <ac:spMk id="2" creationId="{B7545968-70F7-0180-6448-3547E442EF4A}"/>
          </ac:spMkLst>
        </pc:spChg>
        <pc:spChg chg="add del mod">
          <ac:chgData name="Saksham Gupta" userId="4dc8f49a54b6ff5b" providerId="Windows Live" clId="Web-{000FA141-8693-A469-52A9-7F166EBE5891}" dt="2024-10-30T10:32:53.598" v="20"/>
          <ac:spMkLst>
            <pc:docMk/>
            <pc:sldMk cId="4085532235" sldId="301"/>
            <ac:spMk id="5" creationId="{8FCA94AE-7AFB-CD70-FF33-21A48444A6CF}"/>
          </ac:spMkLst>
        </pc:spChg>
        <pc:spChg chg="del">
          <ac:chgData name="Saksham Gupta" userId="4dc8f49a54b6ff5b" providerId="Windows Live" clId="Web-{000FA141-8693-A469-52A9-7F166EBE5891}" dt="2024-10-30T10:30:59.798" v="0"/>
          <ac:spMkLst>
            <pc:docMk/>
            <pc:sldMk cId="4085532235" sldId="301"/>
            <ac:spMk id="8" creationId="{215CE58D-2739-522B-7C3A-6A7C985360C0}"/>
          </ac:spMkLst>
        </pc:spChg>
        <pc:spChg chg="add del mod">
          <ac:chgData name="Saksham Gupta" userId="4dc8f49a54b6ff5b" providerId="Windows Live" clId="Web-{000FA141-8693-A469-52A9-7F166EBE5891}" dt="2024-10-30T10:34:30.086" v="27"/>
          <ac:spMkLst>
            <pc:docMk/>
            <pc:sldMk cId="4085532235" sldId="301"/>
            <ac:spMk id="9" creationId="{37F6C0CE-FDD1-12EB-E144-D468FF8F9D42}"/>
          </ac:spMkLst>
        </pc:spChg>
        <pc:spChg chg="add del mod">
          <ac:chgData name="Saksham Gupta" userId="4dc8f49a54b6ff5b" providerId="Windows Live" clId="Web-{000FA141-8693-A469-52A9-7F166EBE5891}" dt="2024-10-30T10:37:12.966" v="35"/>
          <ac:spMkLst>
            <pc:docMk/>
            <pc:sldMk cId="4085532235" sldId="301"/>
            <ac:spMk id="12" creationId="{3662DAB1-C0EF-6CD9-B0B8-6BABF16C162C}"/>
          </ac:spMkLst>
        </pc:spChg>
        <pc:picChg chg="add del mod ord">
          <ac:chgData name="Saksham Gupta" userId="4dc8f49a54b6ff5b" providerId="Windows Live" clId="Web-{000FA141-8693-A469-52A9-7F166EBE5891}" dt="2024-10-30T10:32:32.254" v="19"/>
          <ac:picMkLst>
            <pc:docMk/>
            <pc:sldMk cId="4085532235" sldId="301"/>
            <ac:picMk id="3" creationId="{B62D41B4-12F0-9E89-128B-C23B55EF0360}"/>
          </ac:picMkLst>
        </pc:picChg>
        <pc:picChg chg="add del mod ord">
          <ac:chgData name="Saksham Gupta" userId="4dc8f49a54b6ff5b" providerId="Windows Live" clId="Web-{000FA141-8693-A469-52A9-7F166EBE5891}" dt="2024-10-30T10:33:28.318" v="26"/>
          <ac:picMkLst>
            <pc:docMk/>
            <pc:sldMk cId="4085532235" sldId="301"/>
            <ac:picMk id="6" creationId="{6643A938-B0C1-0E5C-8A20-93A7D314BBE0}"/>
          </ac:picMkLst>
        </pc:picChg>
        <pc:picChg chg="add del mod ord">
          <ac:chgData name="Saksham Gupta" userId="4dc8f49a54b6ff5b" providerId="Windows Live" clId="Web-{000FA141-8693-A469-52A9-7F166EBE5891}" dt="2024-10-30T10:36:58.700" v="34"/>
          <ac:picMkLst>
            <pc:docMk/>
            <pc:sldMk cId="4085532235" sldId="301"/>
            <ac:picMk id="10" creationId="{36319D4C-0E4B-9696-ED1C-65F9044492D5}"/>
          </ac:picMkLst>
        </pc:picChg>
        <pc:picChg chg="add mod ord">
          <ac:chgData name="Saksham Gupta" userId="4dc8f49a54b6ff5b" providerId="Windows Live" clId="Web-{000FA141-8693-A469-52A9-7F166EBE5891}" dt="2024-10-30T10:39:10.345" v="46" actId="1076"/>
          <ac:picMkLst>
            <pc:docMk/>
            <pc:sldMk cId="4085532235" sldId="301"/>
            <ac:picMk id="13" creationId="{502C34A4-BB8D-8F1A-E3CA-E3BA5E7D64A3}"/>
          </ac:picMkLst>
        </pc:picChg>
      </pc:sldChg>
    </pc:docChg>
  </pc:docChgLst>
  <pc:docChgLst>
    <pc:chgData name="Saksham Gupta" userId="4dc8f49a54b6ff5b" providerId="Windows Live" clId="Web-{64BBF670-F8E9-8F61-106C-733D0689FC5B}"/>
    <pc:docChg chg="addSld delSld modSld sldOrd">
      <pc:chgData name="Saksham Gupta" userId="4dc8f49a54b6ff5b" providerId="Windows Live" clId="Web-{64BBF670-F8E9-8F61-106C-733D0689FC5B}" dt="2024-10-29T11:05:47.528" v="1054" actId="1076"/>
      <pc:docMkLst>
        <pc:docMk/>
      </pc:docMkLst>
      <pc:sldChg chg="addSp delSp modSp">
        <pc:chgData name="Saksham Gupta" userId="4dc8f49a54b6ff5b" providerId="Windows Live" clId="Web-{64BBF670-F8E9-8F61-106C-733D0689FC5B}" dt="2024-10-29T10:49:02.057" v="800" actId="1076"/>
        <pc:sldMkLst>
          <pc:docMk/>
          <pc:sldMk cId="1008037533" sldId="259"/>
        </pc:sldMkLst>
        <pc:spChg chg="mod">
          <ac:chgData name="Saksham Gupta" userId="4dc8f49a54b6ff5b" providerId="Windows Live" clId="Web-{64BBF670-F8E9-8F61-106C-733D0689FC5B}" dt="2024-10-29T10:48:56.323" v="799" actId="14100"/>
          <ac:spMkLst>
            <pc:docMk/>
            <pc:sldMk cId="1008037533" sldId="259"/>
            <ac:spMk id="2" creationId="{954ABE40-AA00-F366-A36A-B3F1AADBF025}"/>
          </ac:spMkLst>
        </pc:spChg>
        <pc:spChg chg="add del mod">
          <ac:chgData name="Saksham Gupta" userId="4dc8f49a54b6ff5b" providerId="Windows Live" clId="Web-{64BBF670-F8E9-8F61-106C-733D0689FC5B}" dt="2024-10-29T10:04:56.066" v="80"/>
          <ac:spMkLst>
            <pc:docMk/>
            <pc:sldMk cId="1008037533" sldId="259"/>
            <ac:spMk id="4" creationId="{7176C425-996C-30B0-CA01-80D5E495DE2E}"/>
          </ac:spMkLst>
        </pc:spChg>
        <pc:spChg chg="mod">
          <ac:chgData name="Saksham Gupta" userId="4dc8f49a54b6ff5b" providerId="Windows Live" clId="Web-{64BBF670-F8E9-8F61-106C-733D0689FC5B}" dt="2024-10-29T10:49:02.057" v="800" actId="1076"/>
          <ac:spMkLst>
            <pc:docMk/>
            <pc:sldMk cId="1008037533" sldId="259"/>
            <ac:spMk id="11" creationId="{F4583933-95EE-13B0-55ED-7B10E3D3867E}"/>
          </ac:spMkLst>
        </pc:spChg>
        <pc:picChg chg="del">
          <ac:chgData name="Saksham Gupta" userId="4dc8f49a54b6ff5b" providerId="Windows Live" clId="Web-{64BBF670-F8E9-8F61-106C-733D0689FC5B}" dt="2024-10-29T10:04:52.597" v="79"/>
          <ac:picMkLst>
            <pc:docMk/>
            <pc:sldMk cId="1008037533" sldId="259"/>
            <ac:picMk id="13" creationId="{A565C7D0-ABAE-E6B6-B2C8-8EC5A7E28B3B}"/>
          </ac:picMkLst>
        </pc:picChg>
      </pc:sldChg>
      <pc:sldChg chg="del">
        <pc:chgData name="Saksham Gupta" userId="4dc8f49a54b6ff5b" providerId="Windows Live" clId="Web-{64BBF670-F8E9-8F61-106C-733D0689FC5B}" dt="2024-10-29T10:59:13.605" v="909"/>
        <pc:sldMkLst>
          <pc:docMk/>
          <pc:sldMk cId="3604630649" sldId="267"/>
        </pc:sldMkLst>
      </pc:sldChg>
      <pc:sldChg chg="modSp">
        <pc:chgData name="Saksham Gupta" userId="4dc8f49a54b6ff5b" providerId="Windows Live" clId="Web-{64BBF670-F8E9-8F61-106C-733D0689FC5B}" dt="2024-10-29T09:57:17.314" v="34" actId="20577"/>
        <pc:sldMkLst>
          <pc:docMk/>
          <pc:sldMk cId="2070817603" sldId="273"/>
        </pc:sldMkLst>
        <pc:spChg chg="mod">
          <ac:chgData name="Saksham Gupta" userId="4dc8f49a54b6ff5b" providerId="Windows Live" clId="Web-{64BBF670-F8E9-8F61-106C-733D0689FC5B}" dt="2024-10-29T09:57:17.314" v="34" actId="20577"/>
          <ac:spMkLst>
            <pc:docMk/>
            <pc:sldMk cId="2070817603" sldId="273"/>
            <ac:spMk id="3" creationId="{9BEA8735-F1DC-1DE6-0A38-429B2F660F8A}"/>
          </ac:spMkLst>
        </pc:spChg>
      </pc:sldChg>
      <pc:sldChg chg="addSp delSp modSp">
        <pc:chgData name="Saksham Gupta" userId="4dc8f49a54b6ff5b" providerId="Windows Live" clId="Web-{64BBF670-F8E9-8F61-106C-733D0689FC5B}" dt="2024-10-29T10:48:40.979" v="798" actId="20577"/>
        <pc:sldMkLst>
          <pc:docMk/>
          <pc:sldMk cId="370945181" sldId="275"/>
        </pc:sldMkLst>
        <pc:spChg chg="mod">
          <ac:chgData name="Saksham Gupta" userId="4dc8f49a54b6ff5b" providerId="Windows Live" clId="Web-{64BBF670-F8E9-8F61-106C-733D0689FC5B}" dt="2024-10-29T10:48:40.979" v="798" actId="20577"/>
          <ac:spMkLst>
            <pc:docMk/>
            <pc:sldMk cId="370945181" sldId="275"/>
            <ac:spMk id="3" creationId="{A0034E89-1952-5288-08A0-70A4A73BE39E}"/>
          </ac:spMkLst>
        </pc:spChg>
        <pc:spChg chg="add del mod">
          <ac:chgData name="Saksham Gupta" userId="4dc8f49a54b6ff5b" providerId="Windows Live" clId="Web-{64BBF670-F8E9-8F61-106C-733D0689FC5B}" dt="2024-10-29T09:57:36.674" v="38"/>
          <ac:spMkLst>
            <pc:docMk/>
            <pc:sldMk cId="370945181" sldId="275"/>
            <ac:spMk id="4" creationId="{BC5A346F-F799-75C7-F0D3-A8C324EC2C19}"/>
          </ac:spMkLst>
        </pc:spChg>
        <pc:spChg chg="add del">
          <ac:chgData name="Saksham Gupta" userId="4dc8f49a54b6ff5b" providerId="Windows Live" clId="Web-{64BBF670-F8E9-8F61-106C-733D0689FC5B}" dt="2024-10-29T09:58:32.143" v="46"/>
          <ac:spMkLst>
            <pc:docMk/>
            <pc:sldMk cId="370945181" sldId="275"/>
            <ac:spMk id="5" creationId="{B4EF2183-3A38-6084-5E5A-CC63B73C8F68}"/>
          </ac:spMkLst>
        </pc:spChg>
        <pc:spChg chg="add mod">
          <ac:chgData name="Saksham Gupta" userId="4dc8f49a54b6ff5b" providerId="Windows Live" clId="Web-{64BBF670-F8E9-8F61-106C-733D0689FC5B}" dt="2024-10-29T10:08:47.660" v="174" actId="20577"/>
          <ac:spMkLst>
            <pc:docMk/>
            <pc:sldMk cId="370945181" sldId="275"/>
            <ac:spMk id="6" creationId="{98FF2D4C-D07C-FF3F-7AD2-63B93DFBA397}"/>
          </ac:spMkLst>
        </pc:spChg>
        <pc:spChg chg="add del mod">
          <ac:chgData name="Saksham Gupta" userId="4dc8f49a54b6ff5b" providerId="Windows Live" clId="Web-{64BBF670-F8E9-8F61-106C-733D0689FC5B}" dt="2024-10-29T10:00:18.737" v="66"/>
          <ac:spMkLst>
            <pc:docMk/>
            <pc:sldMk cId="370945181" sldId="275"/>
            <ac:spMk id="7" creationId="{560F582B-C9BB-4566-538A-089016854A23}"/>
          </ac:spMkLst>
        </pc:spChg>
        <pc:picChg chg="del">
          <ac:chgData name="Saksham Gupta" userId="4dc8f49a54b6ff5b" providerId="Windows Live" clId="Web-{64BBF670-F8E9-8F61-106C-733D0689FC5B}" dt="2024-10-29T09:57:29.799" v="35"/>
          <ac:picMkLst>
            <pc:docMk/>
            <pc:sldMk cId="370945181" sldId="275"/>
            <ac:picMk id="10" creationId="{A7CE32F5-A0B3-2021-DCFD-DD6B651F758E}"/>
          </ac:picMkLst>
        </pc:picChg>
      </pc:sldChg>
      <pc:sldChg chg="addSp delSp modSp ord">
        <pc:chgData name="Saksham Gupta" userId="4dc8f49a54b6ff5b" providerId="Windows Live" clId="Web-{64BBF670-F8E9-8F61-106C-733D0689FC5B}" dt="2024-10-29T10:56:44.574" v="862" actId="20577"/>
        <pc:sldMkLst>
          <pc:docMk/>
          <pc:sldMk cId="1956697929" sldId="276"/>
        </pc:sldMkLst>
        <pc:spChg chg="mod">
          <ac:chgData name="Saksham Gupta" userId="4dc8f49a54b6ff5b" providerId="Windows Live" clId="Web-{64BBF670-F8E9-8F61-106C-733D0689FC5B}" dt="2024-10-29T10:56:44.574" v="862" actId="20577"/>
          <ac:spMkLst>
            <pc:docMk/>
            <pc:sldMk cId="1956697929" sldId="276"/>
            <ac:spMk id="2" creationId="{B7545968-70F7-0180-6448-3547E442EF4A}"/>
          </ac:spMkLst>
        </pc:spChg>
        <pc:spChg chg="add del mod">
          <ac:chgData name="Saksham Gupta" userId="4dc8f49a54b6ff5b" providerId="Windows Live" clId="Web-{64BBF670-F8E9-8F61-106C-733D0689FC5B}" dt="2024-10-29T10:55:48.839" v="843"/>
          <ac:spMkLst>
            <pc:docMk/>
            <pc:sldMk cId="1956697929" sldId="276"/>
            <ac:spMk id="5" creationId="{1575B9F6-8DE5-1FF0-3944-E6C9AA1C4271}"/>
          </ac:spMkLst>
        </pc:spChg>
        <pc:spChg chg="mod">
          <ac:chgData name="Saksham Gupta" userId="4dc8f49a54b6ff5b" providerId="Windows Live" clId="Web-{64BBF670-F8E9-8F61-106C-733D0689FC5B}" dt="2024-10-29T10:56:02.980" v="844" actId="14100"/>
          <ac:spMkLst>
            <pc:docMk/>
            <pc:sldMk cId="1956697929" sldId="276"/>
            <ac:spMk id="8" creationId="{215CE58D-2739-522B-7C3A-6A7C985360C0}"/>
          </ac:spMkLst>
        </pc:spChg>
        <pc:graphicFrameChg chg="del">
          <ac:chgData name="Saksham Gupta" userId="4dc8f49a54b6ff5b" providerId="Windows Live" clId="Web-{64BBF670-F8E9-8F61-106C-733D0689FC5B}" dt="2024-10-29T10:55:17.527" v="842"/>
          <ac:graphicFrameMkLst>
            <pc:docMk/>
            <pc:sldMk cId="1956697929" sldId="276"/>
            <ac:graphicFrameMk id="3" creationId="{F01CF5D3-D3B1-1944-CFDF-D8EE11DE42AA}"/>
          </ac:graphicFrameMkLst>
        </pc:graphicFrameChg>
      </pc:sldChg>
      <pc:sldChg chg="del">
        <pc:chgData name="Saksham Gupta" userId="4dc8f49a54b6ff5b" providerId="Windows Live" clId="Web-{64BBF670-F8E9-8F61-106C-733D0689FC5B}" dt="2024-10-29T10:54:01.105" v="827"/>
        <pc:sldMkLst>
          <pc:docMk/>
          <pc:sldMk cId="1994246962" sldId="277"/>
        </pc:sldMkLst>
      </pc:sldChg>
      <pc:sldChg chg="modSp">
        <pc:chgData name="Saksham Gupta" userId="4dc8f49a54b6ff5b" providerId="Windows Live" clId="Web-{64BBF670-F8E9-8F61-106C-733D0689FC5B}" dt="2024-10-29T11:05:47.528" v="1054" actId="1076"/>
        <pc:sldMkLst>
          <pc:docMk/>
          <pc:sldMk cId="611567175" sldId="278"/>
        </pc:sldMkLst>
        <pc:spChg chg="mod">
          <ac:chgData name="Saksham Gupta" userId="4dc8f49a54b6ff5b" providerId="Windows Live" clId="Web-{64BBF670-F8E9-8F61-106C-733D0689FC5B}" dt="2024-10-29T11:05:47.528" v="1054" actId="1076"/>
          <ac:spMkLst>
            <pc:docMk/>
            <pc:sldMk cId="611567175" sldId="278"/>
            <ac:spMk id="3" creationId="{1BE98EFF-197D-3136-70B9-7BBD30A48931}"/>
          </ac:spMkLst>
        </pc:spChg>
      </pc:sldChg>
      <pc:sldChg chg="addSp delSp modSp">
        <pc:chgData name="Saksham Gupta" userId="4dc8f49a54b6ff5b" providerId="Windows Live" clId="Web-{64BBF670-F8E9-8F61-106C-733D0689FC5B}" dt="2024-10-29T10:29:22.851" v="280" actId="1076"/>
        <pc:sldMkLst>
          <pc:docMk/>
          <pc:sldMk cId="1420595414" sldId="281"/>
        </pc:sldMkLst>
        <pc:spChg chg="del mod">
          <ac:chgData name="Saksham Gupta" userId="4dc8f49a54b6ff5b" providerId="Windows Live" clId="Web-{64BBF670-F8E9-8F61-106C-733D0689FC5B}" dt="2024-10-29T10:21:47.521" v="207"/>
          <ac:spMkLst>
            <pc:docMk/>
            <pc:sldMk cId="1420595414" sldId="281"/>
            <ac:spMk id="2" creationId="{47A9874B-BCA9-8420-1595-EDD1865A099A}"/>
          </ac:spMkLst>
        </pc:spChg>
        <pc:spChg chg="del mod">
          <ac:chgData name="Saksham Gupta" userId="4dc8f49a54b6ff5b" providerId="Windows Live" clId="Web-{64BBF670-F8E9-8F61-106C-733D0689FC5B}" dt="2024-10-29T10:21:54.896" v="210"/>
          <ac:spMkLst>
            <pc:docMk/>
            <pc:sldMk cId="1420595414" sldId="281"/>
            <ac:spMk id="3" creationId="{68A5FD2B-E3E5-1C2B-0151-21F216B14A33}"/>
          </ac:spMkLst>
        </pc:spChg>
        <pc:spChg chg="del">
          <ac:chgData name="Saksham Gupta" userId="4dc8f49a54b6ff5b" providerId="Windows Live" clId="Web-{64BBF670-F8E9-8F61-106C-733D0689FC5B}" dt="2024-10-29T10:21:57.990" v="211"/>
          <ac:spMkLst>
            <pc:docMk/>
            <pc:sldMk cId="1420595414" sldId="281"/>
            <ac:spMk id="4" creationId="{ACFBB810-3430-2C29-1AA0-9744AA0A1AA3}"/>
          </ac:spMkLst>
        </pc:spChg>
        <pc:spChg chg="add mod">
          <ac:chgData name="Saksham Gupta" userId="4dc8f49a54b6ff5b" providerId="Windows Live" clId="Web-{64BBF670-F8E9-8F61-106C-733D0689FC5B}" dt="2024-10-29T10:29:14.273" v="279" actId="1076"/>
          <ac:spMkLst>
            <pc:docMk/>
            <pc:sldMk cId="1420595414" sldId="281"/>
            <ac:spMk id="6" creationId="{2AB30845-C6E2-A4A7-6F6D-2B97F106ADF6}"/>
          </ac:spMkLst>
        </pc:spChg>
        <pc:spChg chg="add mod">
          <ac:chgData name="Saksham Gupta" userId="4dc8f49a54b6ff5b" providerId="Windows Live" clId="Web-{64BBF670-F8E9-8F61-106C-733D0689FC5B}" dt="2024-10-29T10:29:22.851" v="280" actId="1076"/>
          <ac:spMkLst>
            <pc:docMk/>
            <pc:sldMk cId="1420595414" sldId="281"/>
            <ac:spMk id="7" creationId="{5007D443-7A95-F4FE-C91B-9E7043F527CB}"/>
          </ac:spMkLst>
        </pc:spChg>
      </pc:sldChg>
      <pc:sldChg chg="modSp">
        <pc:chgData name="Saksham Gupta" userId="4dc8f49a54b6ff5b" providerId="Windows Live" clId="Web-{64BBF670-F8E9-8F61-106C-733D0689FC5B}" dt="2024-10-29T11:05:11.481" v="1052" actId="20577"/>
        <pc:sldMkLst>
          <pc:docMk/>
          <pc:sldMk cId="1667462095" sldId="282"/>
        </pc:sldMkLst>
        <pc:spChg chg="mod">
          <ac:chgData name="Saksham Gupta" userId="4dc8f49a54b6ff5b" providerId="Windows Live" clId="Web-{64BBF670-F8E9-8F61-106C-733D0689FC5B}" dt="2024-10-29T10:20:56.677" v="205" actId="1076"/>
          <ac:spMkLst>
            <pc:docMk/>
            <pc:sldMk cId="1667462095" sldId="282"/>
            <ac:spMk id="2" creationId="{9635F5E3-2B1C-7C0A-8581-67A9052D13AA}"/>
          </ac:spMkLst>
        </pc:spChg>
        <pc:spChg chg="mod">
          <ac:chgData name="Saksham Gupta" userId="4dc8f49a54b6ff5b" providerId="Windows Live" clId="Web-{64BBF670-F8E9-8F61-106C-733D0689FC5B}" dt="2024-10-29T11:05:11.481" v="1052" actId="20577"/>
          <ac:spMkLst>
            <pc:docMk/>
            <pc:sldMk cId="1667462095" sldId="282"/>
            <ac:spMk id="3" creationId="{A6A33159-D030-2F82-A142-F75940728319}"/>
          </ac:spMkLst>
        </pc:spChg>
      </pc:sldChg>
      <pc:sldChg chg="addSp delSp modSp del ord">
        <pc:chgData name="Saksham Gupta" userId="4dc8f49a54b6ff5b" providerId="Windows Live" clId="Web-{64BBF670-F8E9-8F61-106C-733D0689FC5B}" dt="2024-10-29T10:54:21.714" v="831"/>
        <pc:sldMkLst>
          <pc:docMk/>
          <pc:sldMk cId="3054086706" sldId="283"/>
        </pc:sldMkLst>
        <pc:spChg chg="del">
          <ac:chgData name="Saksham Gupta" userId="4dc8f49a54b6ff5b" providerId="Windows Live" clId="Web-{64BBF670-F8E9-8F61-106C-733D0689FC5B}" dt="2024-10-29T10:53:31.589" v="822"/>
          <ac:spMkLst>
            <pc:docMk/>
            <pc:sldMk cId="3054086706" sldId="283"/>
            <ac:spMk id="2" creationId="{314C27C8-165C-5513-DB4B-9D840097C545}"/>
          </ac:spMkLst>
        </pc:spChg>
        <pc:spChg chg="del">
          <ac:chgData name="Saksham Gupta" userId="4dc8f49a54b6ff5b" providerId="Windows Live" clId="Web-{64BBF670-F8E9-8F61-106C-733D0689FC5B}" dt="2024-10-29T10:53:31.417" v="821"/>
          <ac:spMkLst>
            <pc:docMk/>
            <pc:sldMk cId="3054086706" sldId="283"/>
            <ac:spMk id="3" creationId="{FACE640F-7F5A-BDB7-205D-765FA80B6796}"/>
          </ac:spMkLst>
        </pc:spChg>
        <pc:spChg chg="del">
          <ac:chgData name="Saksham Gupta" userId="4dc8f49a54b6ff5b" providerId="Windows Live" clId="Web-{64BBF670-F8E9-8F61-106C-733D0689FC5B}" dt="2024-10-29T10:53:31.261" v="820"/>
          <ac:spMkLst>
            <pc:docMk/>
            <pc:sldMk cId="3054086706" sldId="283"/>
            <ac:spMk id="4" creationId="{83302BFD-960F-CBB3-E984-CDC12813A10C}"/>
          </ac:spMkLst>
        </pc:spChg>
        <pc:spChg chg="add mod">
          <ac:chgData name="Saksham Gupta" userId="4dc8f49a54b6ff5b" providerId="Windows Live" clId="Web-{64BBF670-F8E9-8F61-106C-733D0689FC5B}" dt="2024-10-29T10:53:31.261" v="820"/>
          <ac:spMkLst>
            <pc:docMk/>
            <pc:sldMk cId="3054086706" sldId="283"/>
            <ac:spMk id="6" creationId="{9DA4DB41-7E7B-AA31-947B-59D8FDFCA97D}"/>
          </ac:spMkLst>
        </pc:spChg>
        <pc:spChg chg="add mod">
          <ac:chgData name="Saksham Gupta" userId="4dc8f49a54b6ff5b" providerId="Windows Live" clId="Web-{64BBF670-F8E9-8F61-106C-733D0689FC5B}" dt="2024-10-29T10:53:31.417" v="821"/>
          <ac:spMkLst>
            <pc:docMk/>
            <pc:sldMk cId="3054086706" sldId="283"/>
            <ac:spMk id="8" creationId="{FF3D8EEF-ADC2-6944-B28E-2297905CE351}"/>
          </ac:spMkLst>
        </pc:spChg>
        <pc:spChg chg="add mod">
          <ac:chgData name="Saksham Gupta" userId="4dc8f49a54b6ff5b" providerId="Windows Live" clId="Web-{64BBF670-F8E9-8F61-106C-733D0689FC5B}" dt="2024-10-29T10:53:31.589" v="822"/>
          <ac:spMkLst>
            <pc:docMk/>
            <pc:sldMk cId="3054086706" sldId="283"/>
            <ac:spMk id="10" creationId="{6AC8F084-D229-BC2E-E3CB-57ADE7D8C7D7}"/>
          </ac:spMkLst>
        </pc:spChg>
      </pc:sldChg>
      <pc:sldChg chg="del">
        <pc:chgData name="Saksham Gupta" userId="4dc8f49a54b6ff5b" providerId="Windows Live" clId="Web-{64BBF670-F8E9-8F61-106C-733D0689FC5B}" dt="2024-10-29T10:53:56.636" v="826"/>
        <pc:sldMkLst>
          <pc:docMk/>
          <pc:sldMk cId="2191925619" sldId="284"/>
        </pc:sldMkLst>
      </pc:sldChg>
      <pc:sldChg chg="addSp delSp modSp del">
        <pc:chgData name="Saksham Gupta" userId="4dc8f49a54b6ff5b" providerId="Windows Live" clId="Web-{64BBF670-F8E9-8F61-106C-733D0689FC5B}" dt="2024-10-29T10:22:58.318" v="218"/>
        <pc:sldMkLst>
          <pc:docMk/>
          <pc:sldMk cId="2032268054" sldId="287"/>
        </pc:sldMkLst>
        <pc:spChg chg="add mod">
          <ac:chgData name="Saksham Gupta" userId="4dc8f49a54b6ff5b" providerId="Windows Live" clId="Web-{64BBF670-F8E9-8F61-106C-733D0689FC5B}" dt="2024-10-29T10:22:33.381" v="215"/>
          <ac:spMkLst>
            <pc:docMk/>
            <pc:sldMk cId="2032268054" sldId="287"/>
            <ac:spMk id="3" creationId="{07A39E9F-5B0C-6E87-7608-5FD3CDBB4543}"/>
          </ac:spMkLst>
        </pc:spChg>
        <pc:spChg chg="del mod">
          <ac:chgData name="Saksham Gupta" userId="4dc8f49a54b6ff5b" providerId="Windows Live" clId="Web-{64BBF670-F8E9-8F61-106C-733D0689FC5B}" dt="2024-10-29T10:22:33.584" v="216"/>
          <ac:spMkLst>
            <pc:docMk/>
            <pc:sldMk cId="2032268054" sldId="287"/>
            <ac:spMk id="4" creationId="{3D842265-4FF9-1B44-FEB5-821C943C6086}"/>
          </ac:spMkLst>
        </pc:spChg>
        <pc:spChg chg="add mod">
          <ac:chgData name="Saksham Gupta" userId="4dc8f49a54b6ff5b" providerId="Windows Live" clId="Web-{64BBF670-F8E9-8F61-106C-733D0689FC5B}" dt="2024-10-29T10:22:44.428" v="217" actId="14100"/>
          <ac:spMkLst>
            <pc:docMk/>
            <pc:sldMk cId="2032268054" sldId="287"/>
            <ac:spMk id="6" creationId="{F537B74E-0457-0854-381D-1DB828621F57}"/>
          </ac:spMkLst>
        </pc:spChg>
        <pc:spChg chg="del">
          <ac:chgData name="Saksham Gupta" userId="4dc8f49a54b6ff5b" providerId="Windows Live" clId="Web-{64BBF670-F8E9-8F61-106C-733D0689FC5B}" dt="2024-10-29T10:22:33.381" v="215"/>
          <ac:spMkLst>
            <pc:docMk/>
            <pc:sldMk cId="2032268054" sldId="287"/>
            <ac:spMk id="7" creationId="{7B45969B-1704-F63D-6589-8EFA988FBC3F}"/>
          </ac:spMkLst>
        </pc:spChg>
      </pc:sldChg>
      <pc:sldChg chg="modSp">
        <pc:chgData name="Saksham Gupta" userId="4dc8f49a54b6ff5b" providerId="Windows Live" clId="Web-{64BBF670-F8E9-8F61-106C-733D0689FC5B}" dt="2024-10-29T09:56:20.799" v="24" actId="20577"/>
        <pc:sldMkLst>
          <pc:docMk/>
          <pc:sldMk cId="2083028416" sldId="288"/>
        </pc:sldMkLst>
        <pc:spChg chg="mod">
          <ac:chgData name="Saksham Gupta" userId="4dc8f49a54b6ff5b" providerId="Windows Live" clId="Web-{64BBF670-F8E9-8F61-106C-733D0689FC5B}" dt="2024-10-29T09:56:20.799" v="24" actId="20577"/>
          <ac:spMkLst>
            <pc:docMk/>
            <pc:sldMk cId="2083028416" sldId="288"/>
            <ac:spMk id="4" creationId="{10047101-8D42-6100-9CEA-AEC0FAEAB606}"/>
          </ac:spMkLst>
        </pc:spChg>
      </pc:sldChg>
      <pc:sldChg chg="modSp add replId">
        <pc:chgData name="Saksham Gupta" userId="4dc8f49a54b6ff5b" providerId="Windows Live" clId="Web-{64BBF670-F8E9-8F61-106C-733D0689FC5B}" dt="2024-10-29T10:43:02.322" v="620" actId="20577"/>
        <pc:sldMkLst>
          <pc:docMk/>
          <pc:sldMk cId="2689838328" sldId="289"/>
        </pc:sldMkLst>
        <pc:spChg chg="mod">
          <ac:chgData name="Saksham Gupta" userId="4dc8f49a54b6ff5b" providerId="Windows Live" clId="Web-{64BBF670-F8E9-8F61-106C-733D0689FC5B}" dt="2024-10-29T10:43:02.322" v="620" actId="20577"/>
          <ac:spMkLst>
            <pc:docMk/>
            <pc:sldMk cId="2689838328" sldId="289"/>
            <ac:spMk id="6" creationId="{2AB30845-C6E2-A4A7-6F6D-2B97F106ADF6}"/>
          </ac:spMkLst>
        </pc:spChg>
      </pc:sldChg>
      <pc:sldChg chg="new del">
        <pc:chgData name="Saksham Gupta" userId="4dc8f49a54b6ff5b" providerId="Windows Live" clId="Web-{64BBF670-F8E9-8F61-106C-733D0689FC5B}" dt="2024-10-29T10:23:13.037" v="221"/>
        <pc:sldMkLst>
          <pc:docMk/>
          <pc:sldMk cId="1172880799" sldId="290"/>
        </pc:sldMkLst>
      </pc:sldChg>
      <pc:sldChg chg="modSp add replId">
        <pc:chgData name="Saksham Gupta" userId="4dc8f49a54b6ff5b" providerId="Windows Live" clId="Web-{64BBF670-F8E9-8F61-106C-733D0689FC5B}" dt="2024-10-29T10:57:39.371" v="866" actId="20577"/>
        <pc:sldMkLst>
          <pc:docMk/>
          <pc:sldMk cId="3146372993" sldId="290"/>
        </pc:sldMkLst>
        <pc:spChg chg="mod">
          <ac:chgData name="Saksham Gupta" userId="4dc8f49a54b6ff5b" providerId="Windows Live" clId="Web-{64BBF670-F8E9-8F61-106C-733D0689FC5B}" dt="2024-10-29T10:57:39.371" v="866" actId="20577"/>
          <ac:spMkLst>
            <pc:docMk/>
            <pc:sldMk cId="3146372993" sldId="290"/>
            <ac:spMk id="6" creationId="{2AB30845-C6E2-A4A7-6F6D-2B97F106ADF6}"/>
          </ac:spMkLst>
        </pc:spChg>
      </pc:sldChg>
      <pc:sldChg chg="modSp add replId">
        <pc:chgData name="Saksham Gupta" userId="4dc8f49a54b6ff5b" providerId="Windows Live" clId="Web-{64BBF670-F8E9-8F61-106C-733D0689FC5B}" dt="2024-10-29T10:44:20.462" v="669" actId="20577"/>
        <pc:sldMkLst>
          <pc:docMk/>
          <pc:sldMk cId="2435038401" sldId="291"/>
        </pc:sldMkLst>
        <pc:spChg chg="mod">
          <ac:chgData name="Saksham Gupta" userId="4dc8f49a54b6ff5b" providerId="Windows Live" clId="Web-{64BBF670-F8E9-8F61-106C-733D0689FC5B}" dt="2024-10-29T10:44:20.462" v="669" actId="20577"/>
          <ac:spMkLst>
            <pc:docMk/>
            <pc:sldMk cId="2435038401" sldId="291"/>
            <ac:spMk id="6" creationId="{2AB30845-C6E2-A4A7-6F6D-2B97F106ADF6}"/>
          </ac:spMkLst>
        </pc:spChg>
      </pc:sldChg>
      <pc:sldChg chg="modSp add replId">
        <pc:chgData name="Saksham Gupta" userId="4dc8f49a54b6ff5b" providerId="Windows Live" clId="Web-{64BBF670-F8E9-8F61-106C-733D0689FC5B}" dt="2024-10-29T10:45:19.556" v="706" actId="20577"/>
        <pc:sldMkLst>
          <pc:docMk/>
          <pc:sldMk cId="700075236" sldId="292"/>
        </pc:sldMkLst>
        <pc:spChg chg="mod">
          <ac:chgData name="Saksham Gupta" userId="4dc8f49a54b6ff5b" providerId="Windows Live" clId="Web-{64BBF670-F8E9-8F61-106C-733D0689FC5B}" dt="2024-10-29T10:45:19.556" v="706" actId="20577"/>
          <ac:spMkLst>
            <pc:docMk/>
            <pc:sldMk cId="700075236" sldId="292"/>
            <ac:spMk id="6" creationId="{2AB30845-C6E2-A4A7-6F6D-2B97F106ADF6}"/>
          </ac:spMkLst>
        </pc:spChg>
      </pc:sldChg>
      <pc:sldChg chg="modSp add replId">
        <pc:chgData name="Saksham Gupta" userId="4dc8f49a54b6ff5b" providerId="Windows Live" clId="Web-{64BBF670-F8E9-8F61-106C-733D0689FC5B}" dt="2024-10-29T10:47:28.932" v="775" actId="20577"/>
        <pc:sldMkLst>
          <pc:docMk/>
          <pc:sldMk cId="2745035249" sldId="293"/>
        </pc:sldMkLst>
        <pc:spChg chg="mod">
          <ac:chgData name="Saksham Gupta" userId="4dc8f49a54b6ff5b" providerId="Windows Live" clId="Web-{64BBF670-F8E9-8F61-106C-733D0689FC5B}" dt="2024-10-29T10:47:28.932" v="775" actId="20577"/>
          <ac:spMkLst>
            <pc:docMk/>
            <pc:sldMk cId="2745035249" sldId="293"/>
            <ac:spMk id="6" creationId="{2AB30845-C6E2-A4A7-6F6D-2B97F106ADF6}"/>
          </ac:spMkLst>
        </pc:spChg>
      </pc:sldChg>
      <pc:sldChg chg="add del replId">
        <pc:chgData name="Saksham Gupta" userId="4dc8f49a54b6ff5b" providerId="Windows Live" clId="Web-{64BBF670-F8E9-8F61-106C-733D0689FC5B}" dt="2024-10-29T10:47:53.401" v="776"/>
        <pc:sldMkLst>
          <pc:docMk/>
          <pc:sldMk cId="1601343974" sldId="294"/>
        </pc:sldMkLst>
      </pc:sldChg>
      <pc:sldChg chg="add del ord replId">
        <pc:chgData name="Saksham Gupta" userId="4dc8f49a54b6ff5b" providerId="Windows Live" clId="Web-{64BBF670-F8E9-8F61-106C-733D0689FC5B}" dt="2024-10-29T10:54:23.261" v="832"/>
        <pc:sldMkLst>
          <pc:docMk/>
          <pc:sldMk cId="1970186751" sldId="294"/>
        </pc:sldMkLst>
      </pc:sldChg>
      <pc:sldChg chg="add del ord replId">
        <pc:chgData name="Saksham Gupta" userId="4dc8f49a54b6ff5b" providerId="Windows Live" clId="Web-{64BBF670-F8E9-8F61-106C-733D0689FC5B}" dt="2024-10-29T10:54:24.058" v="833"/>
        <pc:sldMkLst>
          <pc:docMk/>
          <pc:sldMk cId="1258415317" sldId="295"/>
        </pc:sldMkLst>
      </pc:sldChg>
      <pc:sldChg chg="add del ord replId">
        <pc:chgData name="Saksham Gupta" userId="4dc8f49a54b6ff5b" providerId="Windows Live" clId="Web-{64BBF670-F8E9-8F61-106C-733D0689FC5B}" dt="2024-10-29T10:54:24.948" v="834"/>
        <pc:sldMkLst>
          <pc:docMk/>
          <pc:sldMk cId="962417625" sldId="296"/>
        </pc:sldMkLst>
      </pc:sldChg>
      <pc:sldChg chg="add del replId">
        <pc:chgData name="Saksham Gupta" userId="4dc8f49a54b6ff5b" providerId="Windows Live" clId="Web-{64BBF670-F8E9-8F61-106C-733D0689FC5B}" dt="2024-10-29T10:54:26.448" v="835"/>
        <pc:sldMkLst>
          <pc:docMk/>
          <pc:sldMk cId="279167948" sldId="297"/>
        </pc:sldMkLst>
      </pc:sldChg>
      <pc:sldChg chg="add del ord replId">
        <pc:chgData name="Saksham Gupta" userId="4dc8f49a54b6ff5b" providerId="Windows Live" clId="Web-{64BBF670-F8E9-8F61-106C-733D0689FC5B}" dt="2024-10-29T10:56:58.902" v="864"/>
        <pc:sldMkLst>
          <pc:docMk/>
          <pc:sldMk cId="2995739752" sldId="298"/>
        </pc:sldMkLst>
      </pc:sldChg>
      <pc:sldChg chg="add del ord replId">
        <pc:chgData name="Saksham Gupta" userId="4dc8f49a54b6ff5b" providerId="Windows Live" clId="Web-{64BBF670-F8E9-8F61-106C-733D0689FC5B}" dt="2024-10-29T10:57:57.668" v="879"/>
        <pc:sldMkLst>
          <pc:docMk/>
          <pc:sldMk cId="1891583756" sldId="299"/>
        </pc:sldMkLst>
      </pc:sldChg>
      <pc:sldChg chg="add del ord replId">
        <pc:chgData name="Saksham Gupta" userId="4dc8f49a54b6ff5b" providerId="Windows Live" clId="Web-{64BBF670-F8E9-8F61-106C-733D0689FC5B}" dt="2024-10-29T10:58:39.262" v="893"/>
        <pc:sldMkLst>
          <pc:docMk/>
          <pc:sldMk cId="2064209543" sldId="300"/>
        </pc:sldMkLst>
      </pc:sldChg>
      <pc:sldChg chg="modSp add replId">
        <pc:chgData name="Saksham Gupta" userId="4dc8f49a54b6ff5b" providerId="Windows Live" clId="Web-{64BBF670-F8E9-8F61-106C-733D0689FC5B}" dt="2024-10-29T10:57:49.980" v="877" actId="20577"/>
        <pc:sldMkLst>
          <pc:docMk/>
          <pc:sldMk cId="4085532235" sldId="301"/>
        </pc:sldMkLst>
        <pc:spChg chg="mod">
          <ac:chgData name="Saksham Gupta" userId="4dc8f49a54b6ff5b" providerId="Windows Live" clId="Web-{64BBF670-F8E9-8F61-106C-733D0689FC5B}" dt="2024-10-29T10:57:49.980" v="877" actId="20577"/>
          <ac:spMkLst>
            <pc:docMk/>
            <pc:sldMk cId="4085532235" sldId="301"/>
            <ac:spMk id="2" creationId="{B7545968-70F7-0180-6448-3547E442EF4A}"/>
          </ac:spMkLst>
        </pc:spChg>
      </pc:sldChg>
      <pc:sldChg chg="modSp add replId">
        <pc:chgData name="Saksham Gupta" userId="4dc8f49a54b6ff5b" providerId="Windows Live" clId="Web-{64BBF670-F8E9-8F61-106C-733D0689FC5B}" dt="2024-10-29T10:58:28.668" v="889" actId="20577"/>
        <pc:sldMkLst>
          <pc:docMk/>
          <pc:sldMk cId="3851068154" sldId="302"/>
        </pc:sldMkLst>
        <pc:spChg chg="mod">
          <ac:chgData name="Saksham Gupta" userId="4dc8f49a54b6ff5b" providerId="Windows Live" clId="Web-{64BBF670-F8E9-8F61-106C-733D0689FC5B}" dt="2024-10-29T10:58:28.668" v="889" actId="20577"/>
          <ac:spMkLst>
            <pc:docMk/>
            <pc:sldMk cId="3851068154" sldId="302"/>
            <ac:spMk id="2" creationId="{B7545968-70F7-0180-6448-3547E442EF4A}"/>
          </ac:spMkLst>
        </pc:spChg>
      </pc:sldChg>
      <pc:sldChg chg="add del replId">
        <pc:chgData name="Saksham Gupta" userId="4dc8f49a54b6ff5b" providerId="Windows Live" clId="Web-{64BBF670-F8E9-8F61-106C-733D0689FC5B}" dt="2024-10-29T10:58:28.965" v="891"/>
        <pc:sldMkLst>
          <pc:docMk/>
          <pc:sldMk cId="510509643" sldId="303"/>
        </pc:sldMkLst>
      </pc:sldChg>
      <pc:sldChg chg="modSp add replId">
        <pc:chgData name="Saksham Gupta" userId="4dc8f49a54b6ff5b" providerId="Windows Live" clId="Web-{64BBF670-F8E9-8F61-106C-733D0689FC5B}" dt="2024-10-29T10:59:00.199" v="907" actId="20577"/>
        <pc:sldMkLst>
          <pc:docMk/>
          <pc:sldMk cId="1254217032" sldId="303"/>
        </pc:sldMkLst>
        <pc:spChg chg="mod">
          <ac:chgData name="Saksham Gupta" userId="4dc8f49a54b6ff5b" providerId="Windows Live" clId="Web-{64BBF670-F8E9-8F61-106C-733D0689FC5B}" dt="2024-10-29T10:59:00.199" v="907" actId="20577"/>
          <ac:spMkLst>
            <pc:docMk/>
            <pc:sldMk cId="1254217032" sldId="303"/>
            <ac:spMk id="2" creationId="{B7545968-70F7-0180-6448-3547E442EF4A}"/>
          </ac:spMkLst>
        </pc:spChg>
      </pc:sldChg>
      <pc:sldChg chg="modSp add replId">
        <pc:chgData name="Saksham Gupta" userId="4dc8f49a54b6ff5b" providerId="Windows Live" clId="Web-{64BBF670-F8E9-8F61-106C-733D0689FC5B}" dt="2024-10-29T10:59:25.949" v="917" actId="20577"/>
        <pc:sldMkLst>
          <pc:docMk/>
          <pc:sldMk cId="911976376" sldId="304"/>
        </pc:sldMkLst>
        <pc:spChg chg="mod">
          <ac:chgData name="Saksham Gupta" userId="4dc8f49a54b6ff5b" providerId="Windows Live" clId="Web-{64BBF670-F8E9-8F61-106C-733D0689FC5B}" dt="2024-10-29T10:59:25.949" v="917" actId="20577"/>
          <ac:spMkLst>
            <pc:docMk/>
            <pc:sldMk cId="911976376" sldId="304"/>
            <ac:spMk id="2" creationId="{B7545968-70F7-0180-6448-3547E442EF4A}"/>
          </ac:spMkLst>
        </pc:spChg>
      </pc:sldChg>
      <pc:sldChg chg="addSp modSp add ord replId">
        <pc:chgData name="Saksham Gupta" userId="4dc8f49a54b6ff5b" providerId="Windows Live" clId="Web-{64BBF670-F8E9-8F61-106C-733D0689FC5B}" dt="2024-10-29T11:04:35.950" v="1048" actId="20577"/>
        <pc:sldMkLst>
          <pc:docMk/>
          <pc:sldMk cId="3368375495" sldId="305"/>
        </pc:sldMkLst>
        <pc:spChg chg="add mod">
          <ac:chgData name="Saksham Gupta" userId="4dc8f49a54b6ff5b" providerId="Windows Live" clId="Web-{64BBF670-F8E9-8F61-106C-733D0689FC5B}" dt="2024-10-29T11:04:35.950" v="1048" actId="20577"/>
          <ac:spMkLst>
            <pc:docMk/>
            <pc:sldMk cId="3368375495" sldId="305"/>
            <ac:spMk id="2" creationId="{C4D236AF-CA64-DE54-43A1-3A4BB51BDAD7}"/>
          </ac:spMkLst>
        </pc:spChg>
        <pc:spChg chg="mod">
          <ac:chgData name="Saksham Gupta" userId="4dc8f49a54b6ff5b" providerId="Windows Live" clId="Web-{64BBF670-F8E9-8F61-106C-733D0689FC5B}" dt="2024-10-29T11:01:02.481" v="931" actId="20577"/>
          <ac:spMkLst>
            <pc:docMk/>
            <pc:sldMk cId="3368375495" sldId="305"/>
            <ac:spMk id="3" creationId="{A0034E89-1952-5288-08A0-70A4A73BE39E}"/>
          </ac:spMkLst>
        </pc:spChg>
        <pc:spChg chg="mod">
          <ac:chgData name="Saksham Gupta" userId="4dc8f49a54b6ff5b" providerId="Windows Live" clId="Web-{64BBF670-F8E9-8F61-106C-733D0689FC5B}" dt="2024-10-29T11:00:22.918" v="930" actId="14100"/>
          <ac:spMkLst>
            <pc:docMk/>
            <pc:sldMk cId="3368375495" sldId="305"/>
            <ac:spMk id="6" creationId="{98FF2D4C-D07C-FF3F-7AD2-63B93DFBA39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pPr/>
              <a:t>10/31/2024</a:t>
            </a:fld>
            <a:endParaRPr lang="en-US" dirty="0"/>
          </a:p>
        </p:txBody>
      </p:sp>
      <p:sp>
        <p:nvSpPr>
          <p:cNvPr id="4" name="Footer Placeholder 3">
            <a:extLst>
              <a:ext uri="{FF2B5EF4-FFF2-40B4-BE49-F238E27FC236}">
                <a16:creationId xmlns:a16="http://schemas.microsoft.com/office/drawing/2014/main" xmlns=""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pPr/>
              <a:t>‹#›</a:t>
            </a:fld>
            <a:endParaRPr lang="en-US" dirty="0"/>
          </a:p>
        </p:txBody>
      </p:sp>
    </p:spTree>
    <p:extLst>
      <p:ext uri="{BB962C8B-B14F-4D97-AF65-F5344CB8AC3E}">
        <p14:creationId xmlns:p14="http://schemas.microsoft.com/office/powerpoint/2010/main" xmlns=""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pPr/>
              <a:t>10/31/2024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pPr/>
              <a:t>‹#›</a:t>
            </a:fld>
            <a:endParaRPr lang="en-US" dirty="0"/>
          </a:p>
        </p:txBody>
      </p:sp>
    </p:spTree>
    <p:extLst>
      <p:ext uri="{BB962C8B-B14F-4D97-AF65-F5344CB8AC3E}">
        <p14:creationId xmlns:p14="http://schemas.microsoft.com/office/powerpoint/2010/main" xmlns=""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37E2AA-278D-0B48-A5DE-00B1FC5BDAF9}" type="slidenum">
              <a:rPr lang="en-US" smtClean="0"/>
              <a:pPr/>
              <a:t>4</a:t>
            </a:fld>
            <a:endParaRPr lang="en-US" dirty="0"/>
          </a:p>
        </p:txBody>
      </p:sp>
    </p:spTree>
    <p:extLst>
      <p:ext uri="{BB962C8B-B14F-4D97-AF65-F5344CB8AC3E}">
        <p14:creationId xmlns:p14="http://schemas.microsoft.com/office/powerpoint/2010/main" xmlns="" val="15722720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xmlns="" id="{D56268A4-B555-72BE-6160-318763ECAA67}"/>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28A0092B-C50C-407E-A947-70E740481C1C}">
                <a14:useLocalDpi xmlns:a14="http://schemas.microsoft.com/office/drawing/2010/main" xmlns=""/>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xmlns="" id="{12D44DBA-D665-923B-A38C-C68A9C039EA9}"/>
              </a:ext>
              <a:ext uri="{C183D7F6-B498-43B3-948B-1728B52AA6E4}">
                <adec:decorative xmlns:adec="http://schemas.microsoft.com/office/drawing/2017/decorative" xmlns=""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xmlns=""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xmlns=""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xmlns="" id="{7C62E1FE-8CAE-1FE1-6A91-DFE7F1D87083}"/>
              </a:ext>
              <a:ext uri="{C183D7F6-B498-43B3-948B-1728B52AA6E4}">
                <adec:decorative xmlns:adec="http://schemas.microsoft.com/office/drawing/2017/decorative" xmlns="" val="1"/>
              </a:ext>
            </a:extLst>
          </p:cNvPr>
          <p:cNvPicPr>
            <a:picLocks noChangeAspect="1"/>
          </p:cNvPicPr>
          <p:nvPr userDrawn="1"/>
        </p:nvPicPr>
        <p:blipFill rotWithShape="1">
          <a:blip r:embed="rId2" cstate="print">
            <a:alphaModFix amt="44000"/>
            <a:extLst>
              <a:ext uri="{28A0092B-C50C-407E-A947-70E740481C1C}">
                <a14:useLocalDpi xmlns:a14="http://schemas.microsoft.com/office/drawing/2010/main" xmlns=""/>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xmlns=""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xmlns=""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xmlns="" id="{423FEB60-8FB5-7F10-EDD7-8AB4B3139EF6}"/>
              </a:ext>
            </a:extLst>
          </p:cNvPr>
          <p:cNvSpPr>
            <a:spLocks noGrp="1"/>
          </p:cNvSpPr>
          <p:nvPr>
            <p:ph type="tbl" sz="quarter" idx="13"/>
          </p:nvPr>
        </p:nvSpPr>
        <p:spPr>
          <a:xfrm>
            <a:off x="4502552" y="1779325"/>
            <a:ext cx="6724891" cy="4297680"/>
          </a:xfrm>
        </p:spPr>
        <p:txBody>
          <a:bodyPr/>
          <a:lstStyle/>
          <a:p>
            <a:r>
              <a:rPr lang="en-US" dirty="0"/>
              <a:t>Click icon to add table</a:t>
            </a:r>
          </a:p>
        </p:txBody>
      </p:sp>
      <p:sp>
        <p:nvSpPr>
          <p:cNvPr id="5" name="Date Placeholder 4">
            <a:extLst>
              <a:ext uri="{FF2B5EF4-FFF2-40B4-BE49-F238E27FC236}">
                <a16:creationId xmlns:a16="http://schemas.microsoft.com/office/drawing/2014/main" xmlns="" id="{C6CFCEB5-4092-FD13-478E-51CD74FDB82E}"/>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6" name="Footer Placeholder 5">
            <a:extLst>
              <a:ext uri="{FF2B5EF4-FFF2-40B4-BE49-F238E27FC236}">
                <a16:creationId xmlns:a16="http://schemas.microsoft.com/office/drawing/2014/main" xmlns=""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3">
    <p:spTree>
      <p:nvGrpSpPr>
        <p:cNvPr id="1" name=""/>
        <p:cNvGrpSpPr/>
        <p:nvPr/>
      </p:nvGrpSpPr>
      <p:grpSpPr>
        <a:xfrm>
          <a:off x="0" y="0"/>
          <a:ext cx="0" cy="0"/>
          <a:chOff x="0" y="0"/>
          <a:chExt cx="0" cy="0"/>
        </a:xfrm>
      </p:grpSpPr>
      <p:pic>
        <p:nvPicPr>
          <p:cNvPr id="8" name="Picture Placeholder 17">
            <a:extLst>
              <a:ext uri="{FF2B5EF4-FFF2-40B4-BE49-F238E27FC236}">
                <a16:creationId xmlns:a16="http://schemas.microsoft.com/office/drawing/2014/main" xmlns="" id="{32B61A96-5F36-8895-B920-FC12FD76DC53}"/>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BEBA8EAE-BF5A-486C-A8C5-ECC9F3942E4B}">
                <a14:imgProps xmlns:a14="http://schemas.microsoft.com/office/drawing/2010/main" xmlns="">
                  <a14:imgLayer r:embed="rId3">
                    <a14:imgEffect>
                      <a14:saturation sat="60000"/>
                    </a14:imgEffect>
                  </a14:imgLayer>
                </a14:imgProps>
              </a:ext>
              <a:ext uri="{28A0092B-C50C-407E-A947-70E740481C1C}">
                <a14:useLocalDpi xmlns:a14="http://schemas.microsoft.com/office/drawing/2010/main" xmlns=""/>
              </a:ext>
            </a:extLst>
          </a:blip>
          <a:srcRect/>
          <a:stretch/>
        </p:blipFill>
        <p:spPr>
          <a:xfrm>
            <a:off x="0" y="0"/>
            <a:ext cx="12188952" cy="6858000"/>
          </a:xfrm>
          <a:prstGeom prst="rect">
            <a:avLst/>
          </a:prstGeom>
        </p:spPr>
      </p:pic>
      <p:sp>
        <p:nvSpPr>
          <p:cNvPr id="9" name="Rectangle 8">
            <a:extLst>
              <a:ext uri="{FF2B5EF4-FFF2-40B4-BE49-F238E27FC236}">
                <a16:creationId xmlns:a16="http://schemas.microsoft.com/office/drawing/2014/main" xmlns="" id="{8774BC39-6D56-474E-28BE-99260516AB0C}"/>
              </a:ext>
              <a:ext uri="{C183D7F6-B498-43B3-948B-1728B52AA6E4}">
                <adec:decorative xmlns:adec="http://schemas.microsoft.com/office/drawing/2017/decorative" xmlns=""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0C40C44A-93E6-6C58-5E88-AFDC594EC27A}"/>
              </a:ext>
            </a:extLst>
          </p:cNvPr>
          <p:cNvSpPr>
            <a:spLocks noGrp="1"/>
          </p:cNvSpPr>
          <p:nvPr>
            <p:ph type="title" hasCustomPrompt="1"/>
          </p:nvPr>
        </p:nvSpPr>
        <p:spPr>
          <a:xfrm>
            <a:off x="1073070" y="914400"/>
            <a:ext cx="10045861" cy="1146680"/>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xmlns="" id="{0C813049-5F46-053E-6279-8183259649A6}"/>
              </a:ext>
            </a:extLst>
          </p:cNvPr>
          <p:cNvSpPr>
            <a:spLocks noGrp="1"/>
          </p:cNvSpPr>
          <p:nvPr>
            <p:ph sz="half" idx="1" hasCustomPrompt="1"/>
          </p:nvPr>
        </p:nvSpPr>
        <p:spPr>
          <a:xfrm>
            <a:off x="1423687" y="2288614"/>
            <a:ext cx="5382228" cy="3475578"/>
          </a:xfrm>
        </p:spPr>
        <p:txBody>
          <a:bodyPr>
            <a:normAutofit/>
          </a:bodyPr>
          <a:lstStyle>
            <a:lvl1pPr marL="0" indent="0">
              <a:spcBef>
                <a:spcPts val="1000"/>
              </a:spcBef>
              <a:spcAft>
                <a:spcPts val="0"/>
              </a:spcAft>
              <a:buNone/>
              <a:defRPr sz="1800"/>
            </a:lvl1pPr>
            <a:lvl2pPr marL="685800">
              <a:spcBef>
                <a:spcPts val="600"/>
              </a:spcBef>
              <a:spcAft>
                <a:spcPts val="600"/>
              </a:spcAft>
              <a:defRPr sz="1800"/>
            </a:lvl2pPr>
            <a:lvl3pPr marL="1143000">
              <a:spcBef>
                <a:spcPts val="600"/>
              </a:spcBef>
              <a:spcAft>
                <a:spcPts val="600"/>
              </a:spcAft>
              <a:defRPr sz="1800"/>
            </a:lvl3pPr>
            <a:lvl4pPr marL="1600200">
              <a:spcBef>
                <a:spcPts val="600"/>
              </a:spcBef>
              <a:spcAft>
                <a:spcPts val="600"/>
              </a:spcAft>
              <a:defRPr sz="1800"/>
            </a:lvl4pPr>
            <a:lvl5pPr marL="20574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xmlns="" id="{72DFB03A-367B-9ADA-8071-E22871EC115F}"/>
              </a:ext>
            </a:extLst>
          </p:cNvPr>
          <p:cNvSpPr>
            <a:spLocks noGrp="1"/>
          </p:cNvSpPr>
          <p:nvPr>
            <p:ph sz="half" idx="2" hasCustomPrompt="1"/>
          </p:nvPr>
        </p:nvSpPr>
        <p:spPr>
          <a:xfrm>
            <a:off x="7451790" y="2288614"/>
            <a:ext cx="3108960" cy="3475578"/>
          </a:xfrm>
        </p:spPr>
        <p:txBody>
          <a:bodyPr tIns="91440">
            <a:normAutofit/>
          </a:bodyPr>
          <a:lstStyle>
            <a:lvl1pPr marL="0" indent="0">
              <a:lnSpc>
                <a:spcPct val="150000"/>
              </a:lnSpc>
              <a:spcBef>
                <a:spcPts val="1000"/>
              </a:spcBef>
              <a:spcAft>
                <a:spcPts val="600"/>
              </a:spcAft>
              <a:buNone/>
              <a:defRPr sz="1800"/>
            </a:lvl1pPr>
            <a:lvl2pPr marL="228600" indent="0">
              <a:lnSpc>
                <a:spcPct val="100000"/>
              </a:lnSpc>
              <a:spcBef>
                <a:spcPts val="1000"/>
              </a:spcBef>
              <a:spcAft>
                <a:spcPts val="600"/>
              </a:spcAft>
              <a:buNone/>
              <a:defRPr sz="1800"/>
            </a:lvl2pPr>
            <a:lvl3pPr marL="6858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xmlns="" id="{C6CFCEB5-4092-FD13-478E-51CD74FDB82E}"/>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6" name="Footer Placeholder 5">
            <a:extLst>
              <a:ext uri="{FF2B5EF4-FFF2-40B4-BE49-F238E27FC236}">
                <a16:creationId xmlns:a16="http://schemas.microsoft.com/office/drawing/2014/main" xmlns=""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xmlns="" id="{55E792AE-CF37-9DD8-2703-49480775F029}"/>
              </a:ext>
              <a:ext uri="{C183D7F6-B498-43B3-948B-1728B52AA6E4}">
                <adec:decorative xmlns:adec="http://schemas.microsoft.com/office/drawing/2017/decorative" xmlns="" val="1"/>
              </a:ext>
            </a:extLst>
          </p:cNvPr>
          <p:cNvPicPr>
            <a:picLocks noChangeAspect="1"/>
          </p:cNvPicPr>
          <p:nvPr userDrawn="1"/>
        </p:nvPicPr>
        <p:blipFill rotWithShape="1">
          <a:blip r:embed="rId2" cstate="print">
            <a:alphaModFix amt="44000"/>
            <a:extLst>
              <a:ext uri="{28A0092B-C50C-407E-A947-70E740481C1C}">
                <a14:useLocalDpi xmlns:a14="http://schemas.microsoft.com/office/drawing/2010/main" xmlns=""/>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xmlns=""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xmlns=""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US" dirty="0"/>
              <a:t>Click icon to add table</a:t>
            </a:r>
          </a:p>
        </p:txBody>
      </p:sp>
      <p:sp>
        <p:nvSpPr>
          <p:cNvPr id="4" name="Date Placeholder 3">
            <a:extLst>
              <a:ext uri="{FF2B5EF4-FFF2-40B4-BE49-F238E27FC236}">
                <a16:creationId xmlns:a16="http://schemas.microsoft.com/office/drawing/2014/main" xmlns="" id="{8C56EB0F-63C8-5F75-A333-3413A9DC6F76}"/>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5" name="Footer Placeholder 4">
            <a:extLst>
              <a:ext uri="{FF2B5EF4-FFF2-40B4-BE49-F238E27FC236}">
                <a16:creationId xmlns:a16="http://schemas.microsoft.com/office/drawing/2014/main" xmlns=""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xmlns="" id="{A1BB4149-7987-3EF4-952D-2271B4DD8AB1}"/>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BEBA8EAE-BF5A-486C-A8C5-ECC9F3942E4B}">
                <a14:imgProps xmlns:a14="http://schemas.microsoft.com/office/drawing/2010/main" xmlns="">
                  <a14:imgLayer r:embed="rId3">
                    <a14:imgEffect>
                      <a14:saturation sat="50000"/>
                    </a14:imgEffect>
                  </a14:imgLayer>
                </a14:imgProps>
              </a:ext>
              <a:ext uri="{28A0092B-C50C-407E-A947-70E740481C1C}">
                <a14:useLocalDpi xmlns:a14="http://schemas.microsoft.com/office/drawing/2010/main" xmlns=""/>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xmlns="" id="{07B335AD-7A4B-841B-52BC-8FF32D99D749}"/>
              </a:ext>
              <a:ext uri="{C183D7F6-B498-43B3-948B-1728B52AA6E4}">
                <adec:decorative xmlns:adec="http://schemas.microsoft.com/office/drawing/2017/decorative" xmlns=""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xmlns=""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xmlns=""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pic>
        <p:nvPicPr>
          <p:cNvPr id="7" name="Picture Placeholder 38">
            <a:extLst>
              <a:ext uri="{FF2B5EF4-FFF2-40B4-BE49-F238E27FC236}">
                <a16:creationId xmlns:a16="http://schemas.microsoft.com/office/drawing/2014/main" xmlns="" id="{31550E6E-10D6-E75A-F6B1-8800DAC2CBFB}"/>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28A0092B-C50C-407E-A947-70E740481C1C}">
                <a14:useLocalDpi xmlns:a14="http://schemas.microsoft.com/office/drawing/2010/main" xmlns=""/>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xmlns="" id="{F657BD59-35CC-9BB3-8621-6FA3356F81AA}"/>
              </a:ext>
            </a:extLst>
          </p:cNvPr>
          <p:cNvSpPr>
            <a:spLocks noGrp="1"/>
          </p:cNvSpPr>
          <p:nvPr>
            <p:ph type="title" hasCustomPrompt="1"/>
          </p:nvPr>
        </p:nvSpPr>
        <p:spPr>
          <a:xfrm>
            <a:off x="1373038" y="1457865"/>
            <a:ext cx="3200400" cy="4580626"/>
          </a:xfrm>
        </p:spPr>
        <p:txBody>
          <a:bodyPr anchor="t">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xmlns="" id="{A772710C-A212-1B12-06CD-FA2A14F89D68}"/>
              </a:ext>
            </a:extLst>
          </p:cNvPr>
          <p:cNvSpPr>
            <a:spLocks noGrp="1"/>
          </p:cNvSpPr>
          <p:nvPr>
            <p:ph idx="1" hasCustomPrompt="1"/>
          </p:nvPr>
        </p:nvSpPr>
        <p:spPr>
          <a:xfrm>
            <a:off x="4796287" y="1457864"/>
            <a:ext cx="4986068" cy="4580627"/>
          </a:xfrm>
        </p:spPr>
        <p:txBody>
          <a:bodyPr tIns="45720" anchor="t" anchorCtr="0">
            <a:normAutofit/>
          </a:bodyPr>
          <a:lstStyle>
            <a:lvl1pPr marL="0" indent="0">
              <a:lnSpc>
                <a:spcPct val="150000"/>
              </a:lnSpc>
              <a:spcBef>
                <a:spcPts val="1000"/>
              </a:spcBef>
              <a:spcAft>
                <a:spcPts val="1200"/>
              </a:spcAft>
              <a:buNone/>
              <a:defRPr sz="2400"/>
            </a:lvl1pPr>
            <a:lvl2pPr>
              <a:lnSpc>
                <a:spcPct val="150000"/>
              </a:lnSpc>
              <a:spcBef>
                <a:spcPts val="1000"/>
              </a:spcBef>
              <a:spcAft>
                <a:spcPts val="1200"/>
              </a:spcAft>
              <a:defRPr sz="2000"/>
            </a:lvl2pPr>
            <a:lvl3pPr>
              <a:lnSpc>
                <a:spcPct val="150000"/>
              </a:lnSpc>
              <a:spcBef>
                <a:spcPts val="1000"/>
              </a:spcBef>
              <a:spcAft>
                <a:spcPts val="1200"/>
              </a:spcAft>
              <a:defRPr sz="1800"/>
            </a:lvl3pPr>
            <a:lvl4pPr>
              <a:lnSpc>
                <a:spcPct val="150000"/>
              </a:lnSpc>
              <a:spcBef>
                <a:spcPts val="1000"/>
              </a:spcBef>
              <a:spcAft>
                <a:spcPts val="1200"/>
              </a:spcAft>
              <a:defRPr sz="1600"/>
            </a:lvl4pPr>
            <a:lvl5pPr>
              <a:lnSpc>
                <a:spcPct val="150000"/>
              </a:lnSpc>
              <a:spcBef>
                <a:spcPts val="1000"/>
              </a:spcBef>
              <a:spcAft>
                <a:spcPts val="1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8C56EB0F-63C8-5F75-A333-3413A9DC6F76}"/>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5" name="Footer Placeholder 4">
            <a:extLst>
              <a:ext uri="{FF2B5EF4-FFF2-40B4-BE49-F238E27FC236}">
                <a16:creationId xmlns:a16="http://schemas.microsoft.com/office/drawing/2014/main" xmlns=""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xmlns="" id="{61F88592-24FD-96EC-ADB3-C0B7682DF9A5}"/>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28A0092B-C50C-407E-A947-70E740481C1C}">
                <a14:useLocalDpi xmlns:a14="http://schemas.microsoft.com/office/drawing/2010/main" xmlns=""/>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xmlns=""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xmlns=""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Click icon to add picture</a:t>
            </a:r>
          </a:p>
          <a:p>
            <a:endParaRPr lang="en-US" dirty="0"/>
          </a:p>
        </p:txBody>
      </p:sp>
      <p:sp>
        <p:nvSpPr>
          <p:cNvPr id="4" name="Date Placeholder 3">
            <a:extLst>
              <a:ext uri="{FF2B5EF4-FFF2-40B4-BE49-F238E27FC236}">
                <a16:creationId xmlns:a16="http://schemas.microsoft.com/office/drawing/2014/main" xmlns="" id="{8C56EB0F-63C8-5F75-A333-3413A9DC6F76}"/>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5" name="Footer Placeholder 4">
            <a:extLst>
              <a:ext uri="{FF2B5EF4-FFF2-40B4-BE49-F238E27FC236}">
                <a16:creationId xmlns:a16="http://schemas.microsoft.com/office/drawing/2014/main" xmlns=""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xmlns="" id="{BD017017-3234-8C24-B9FC-80FB1120D156}"/>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BEBA8EAE-BF5A-486C-A8C5-ECC9F3942E4B}">
                <a14:imgProps xmlns:a14="http://schemas.microsoft.com/office/drawing/2010/main" xmlns="">
                  <a14:imgLayer r:embed="rId3">
                    <a14:imgEffect>
                      <a14:saturation sat="50000"/>
                    </a14:imgEffect>
                  </a14:imgLayer>
                </a14:imgProps>
              </a:ext>
              <a:ext uri="{28A0092B-C50C-407E-A947-70E740481C1C}">
                <a14:useLocalDpi xmlns:a14="http://schemas.microsoft.com/office/drawing/2010/main" xmlns=""/>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xmlns="" id="{CC226FA8-C264-7189-EEA0-5264009074FF}"/>
              </a:ext>
              <a:ext uri="{C183D7F6-B498-43B3-948B-1728B52AA6E4}">
                <adec:decorative xmlns:adec="http://schemas.microsoft.com/office/drawing/2017/decorative" xmlns=""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xmlns=""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xmlns=""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US" dirty="0"/>
              <a:t>Click icon to add picture</a:t>
            </a:r>
          </a:p>
        </p:txBody>
      </p:sp>
      <p:sp>
        <p:nvSpPr>
          <p:cNvPr id="4" name="Date Placeholder 3">
            <a:extLst>
              <a:ext uri="{FF2B5EF4-FFF2-40B4-BE49-F238E27FC236}">
                <a16:creationId xmlns:a16="http://schemas.microsoft.com/office/drawing/2014/main" xmlns="" id="{C0070940-5919-2C95-2278-32E50BF14DD1}"/>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5" name="Footer Placeholder 4">
            <a:extLst>
              <a:ext uri="{FF2B5EF4-FFF2-40B4-BE49-F238E27FC236}">
                <a16:creationId xmlns:a16="http://schemas.microsoft.com/office/drawing/2014/main" xmlns=""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28931DF1-1C8D-86B9-BFDD-098FFC00FDC2}"/>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xmlns="" id="{28B211FD-99D2-B373-669F-6E0F8E5B336F}"/>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BEBA8EAE-BF5A-486C-A8C5-ECC9F3942E4B}">
                <a14:imgProps xmlns:a14="http://schemas.microsoft.com/office/drawing/2010/main" xmlns="">
                  <a14:imgLayer r:embed="rId3">
                    <a14:imgEffect>
                      <a14:saturation sat="60000"/>
                    </a14:imgEffect>
                  </a14:imgLayer>
                </a14:imgProps>
              </a:ext>
              <a:ext uri="{28A0092B-C50C-407E-A947-70E740481C1C}">
                <a14:useLocalDpi xmlns:a14="http://schemas.microsoft.com/office/drawing/2010/main" xmlns=""/>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xmlns="" id="{C4079EDA-1B98-E3C1-23AD-7FB6F39FE268}"/>
              </a:ext>
              <a:ext uri="{C183D7F6-B498-43B3-948B-1728B52AA6E4}">
                <adec:decorative xmlns:adec="http://schemas.microsoft.com/office/drawing/2017/decorative" xmlns=""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xmlns=""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8C56EB0F-63C8-5F75-A333-3413A9DC6F76}"/>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5" name="Footer Placeholder 4">
            <a:extLst>
              <a:ext uri="{FF2B5EF4-FFF2-40B4-BE49-F238E27FC236}">
                <a16:creationId xmlns:a16="http://schemas.microsoft.com/office/drawing/2014/main" xmlns=""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xmlns="" id="{236F3DDC-7FF8-F6A3-16EA-A01E7F79536C}"/>
              </a:ext>
              <a:ext uri="{C183D7F6-B498-43B3-948B-1728B52AA6E4}">
                <adec:decorative xmlns:adec="http://schemas.microsoft.com/office/drawing/2017/decorative" xmlns="" val="1"/>
              </a:ext>
            </a:extLst>
          </p:cNvPr>
          <p:cNvPicPr>
            <a:picLocks noChangeAspect="1"/>
          </p:cNvPicPr>
          <p:nvPr userDrawn="1"/>
        </p:nvPicPr>
        <p:blipFill rotWithShape="1">
          <a:blip r:embed="rId2" cstate="screen">
            <a:extLst>
              <a:ext uri="{28A0092B-C50C-407E-A947-70E740481C1C}">
                <a14:useLocalDpi xmlns:a14="http://schemas.microsoft.com/office/drawing/2010/main" xmlns=""/>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xmlns="" id="{E728EBB2-9164-AC06-6682-9505D88F9535}"/>
              </a:ext>
              <a:ext uri="{C183D7F6-B498-43B3-948B-1728B52AA6E4}">
                <adec:decorative xmlns:adec="http://schemas.microsoft.com/office/drawing/2017/decorative" xmlns=""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xmlns=""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xmlns=""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xmlns="" id="{C6CFCEB5-4092-FD13-478E-51CD74FDB82E}"/>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6" name="Footer Placeholder 5">
            <a:extLst>
              <a:ext uri="{FF2B5EF4-FFF2-40B4-BE49-F238E27FC236}">
                <a16:creationId xmlns:a16="http://schemas.microsoft.com/office/drawing/2014/main" xmlns=""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xmlns="" id="{540E5FCC-3981-FB51-F0ED-B8BAB5C45A20}"/>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28A0092B-C50C-407E-A947-70E740481C1C}">
                <a14:useLocalDpi xmlns:a14="http://schemas.microsoft.com/office/drawing/2010/main" xmlns=""/>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xmlns="" id="{3BCE2C9E-7BC3-0EB6-EBE4-26EE33A1F2A3}"/>
              </a:ext>
              <a:ext uri="{C183D7F6-B498-43B3-948B-1728B52AA6E4}">
                <adec:decorative xmlns:adec="http://schemas.microsoft.com/office/drawing/2017/decorative" xmlns=""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xmlns="" id="{C6CFCEB5-4092-FD13-478E-51CD74FDB82E}"/>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6" name="Footer Placeholder 5">
            <a:extLst>
              <a:ext uri="{FF2B5EF4-FFF2-40B4-BE49-F238E27FC236}">
                <a16:creationId xmlns:a16="http://schemas.microsoft.com/office/drawing/2014/main" xmlns=""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
        <p:nvSpPr>
          <p:cNvPr id="10" name="Content Placeholder 2">
            <a:extLst>
              <a:ext uri="{FF2B5EF4-FFF2-40B4-BE49-F238E27FC236}">
                <a16:creationId xmlns:a16="http://schemas.microsoft.com/office/drawing/2014/main" xmlns=""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xmlns=""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xmlns=""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xmlns="" id="{07AB38AA-85DC-3DF3-4ED4-B78FB670FFA9}"/>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28A0092B-C50C-407E-A947-70E740481C1C}">
                <a14:useLocalDpi xmlns:a14="http://schemas.microsoft.com/office/drawing/2010/main" xmlns=""/>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xmlns="" id="{8F2DD44F-3200-BF06-94F9-C6A07EAD76B9}"/>
              </a:ext>
              <a:ext uri="{C183D7F6-B498-43B3-948B-1728B52AA6E4}">
                <adec:decorative xmlns:adec="http://schemas.microsoft.com/office/drawing/2017/decorative" xmlns=""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xmlns=""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xmlns="" id="{C6CFCEB5-4092-FD13-478E-51CD74FDB82E}"/>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6" name="Footer Placeholder 5">
            <a:extLst>
              <a:ext uri="{FF2B5EF4-FFF2-40B4-BE49-F238E27FC236}">
                <a16:creationId xmlns:a16="http://schemas.microsoft.com/office/drawing/2014/main" xmlns=""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
        <p:nvSpPr>
          <p:cNvPr id="10" name="Content Placeholder 2">
            <a:extLst>
              <a:ext uri="{FF2B5EF4-FFF2-40B4-BE49-F238E27FC236}">
                <a16:creationId xmlns:a16="http://schemas.microsoft.com/office/drawing/2014/main" xmlns=""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xmlns=""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xmlns="" id="{F1219773-33FA-E4F9-4EAE-0764613F6213}"/>
              </a:ext>
              <a:ext uri="{C183D7F6-B498-43B3-948B-1728B52AA6E4}">
                <adec:decorative xmlns:adec="http://schemas.microsoft.com/office/drawing/2017/decorative" xmlns="" val="1"/>
              </a:ext>
            </a:extLst>
          </p:cNvPr>
          <p:cNvPicPr>
            <a:picLocks noChangeAspect="1"/>
          </p:cNvPicPr>
          <p:nvPr userDrawn="1"/>
        </p:nvPicPr>
        <p:blipFill rotWithShape="1">
          <a:blip r:embed="rId2" cstate="print">
            <a:extLst>
              <a:ext uri="{28A0092B-C50C-407E-A947-70E740481C1C}">
                <a14:useLocalDpi xmlns:a14="http://schemas.microsoft.com/office/drawing/2010/main" xmlns=""/>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xmlns="" id="{92817C37-9292-1CF3-6529-DEF7174273E0}"/>
              </a:ext>
              <a:ext uri="{C183D7F6-B498-43B3-948B-1728B52AA6E4}">
                <adec:decorative xmlns:adec="http://schemas.microsoft.com/office/drawing/2017/decorative" xmlns=""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xmlns=""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xmlns=""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US" dirty="0"/>
              <a:t>Click icon to add picture</a:t>
            </a:r>
          </a:p>
        </p:txBody>
      </p:sp>
      <p:sp>
        <p:nvSpPr>
          <p:cNvPr id="4" name="Date Placeholder 3">
            <a:extLst>
              <a:ext uri="{FF2B5EF4-FFF2-40B4-BE49-F238E27FC236}">
                <a16:creationId xmlns:a16="http://schemas.microsoft.com/office/drawing/2014/main" xmlns="" id="{C0070940-5919-2C95-2278-32E50BF14DD1}"/>
              </a:ext>
            </a:extLst>
          </p:cNvPr>
          <p:cNvSpPr>
            <a:spLocks noGrp="1"/>
          </p:cNvSpPr>
          <p:nvPr>
            <p:ph type="dt" sz="half" idx="10"/>
          </p:nvPr>
        </p:nvSpPr>
        <p:spPr/>
        <p:txBody>
          <a:bodyPr/>
          <a:lstStyle/>
          <a:p>
            <a:fld id="{D6D8061D-18C3-4F4F-85EF-561633F58754}" type="datetimeFigureOut">
              <a:rPr lang="en-US" smtClean="0"/>
              <a:pPr/>
              <a:t>10/31/2024</a:t>
            </a:fld>
            <a:endParaRPr lang="en-US" dirty="0"/>
          </a:p>
        </p:txBody>
      </p:sp>
      <p:sp>
        <p:nvSpPr>
          <p:cNvPr id="5" name="Footer Placeholder 4">
            <a:extLst>
              <a:ext uri="{FF2B5EF4-FFF2-40B4-BE49-F238E27FC236}">
                <a16:creationId xmlns:a16="http://schemas.microsoft.com/office/drawing/2014/main" xmlns=""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28931DF1-1C8D-86B9-BFDD-098FFC00FDC2}"/>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pPr/>
              <a:t>10/31/2024</a:t>
            </a:fld>
            <a:endParaRPr lang="en-US" dirty="0"/>
          </a:p>
        </p:txBody>
      </p:sp>
      <p:sp>
        <p:nvSpPr>
          <p:cNvPr id="5" name="Footer Placeholder 4">
            <a:extLst>
              <a:ext uri="{FF2B5EF4-FFF2-40B4-BE49-F238E27FC236}">
                <a16:creationId xmlns:a16="http://schemas.microsoft.com/office/drawing/2014/main" xmlns=""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xmlns=""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pPr/>
              <a:t>‹#›</a:t>
            </a:fld>
            <a:endParaRPr lang="en-US" dirty="0"/>
          </a:p>
        </p:txBody>
      </p:sp>
    </p:spTree>
    <p:extLst>
      <p:ext uri="{BB962C8B-B14F-4D97-AF65-F5344CB8AC3E}">
        <p14:creationId xmlns:p14="http://schemas.microsoft.com/office/powerpoint/2010/main" xmlns=""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10047101-8D42-6100-9CEA-AEC0FAEAB606}"/>
              </a:ext>
            </a:extLst>
          </p:cNvPr>
          <p:cNvSpPr>
            <a:spLocks noGrp="1"/>
          </p:cNvSpPr>
          <p:nvPr>
            <p:ph type="ctrTitle"/>
          </p:nvPr>
        </p:nvSpPr>
        <p:spPr>
          <a:xfrm>
            <a:off x="1524000" y="2286000"/>
            <a:ext cx="9144000" cy="2286000"/>
          </a:xfrm>
          <a:noFill/>
        </p:spPr>
        <p:txBody>
          <a:bodyPr>
            <a:noAutofit/>
          </a:bodyPr>
          <a:lstStyle/>
          <a:p>
            <a:r>
              <a:rPr lang="en-US" dirty="0">
                <a:latin typeface="Tisa Offc Serif Pro"/>
                <a:cs typeface="Calibri"/>
              </a:rPr>
              <a:t>System Hacking – Password Attack</a:t>
            </a:r>
            <a:endParaRPr lang="en-US" dirty="0"/>
          </a:p>
        </p:txBody>
      </p:sp>
    </p:spTree>
    <p:extLst>
      <p:ext uri="{BB962C8B-B14F-4D97-AF65-F5344CB8AC3E}">
        <p14:creationId xmlns:p14="http://schemas.microsoft.com/office/powerpoint/2010/main" xmlns="" val="20830284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545968-70F7-0180-6448-3547E442EF4A}"/>
              </a:ext>
            </a:extLst>
          </p:cNvPr>
          <p:cNvSpPr>
            <a:spLocks noGrp="1"/>
          </p:cNvSpPr>
          <p:nvPr>
            <p:ph type="title"/>
          </p:nvPr>
        </p:nvSpPr>
        <p:spPr>
          <a:xfrm>
            <a:off x="181505" y="293963"/>
            <a:ext cx="10389243" cy="1424470"/>
          </a:xfrm>
          <a:noFill/>
        </p:spPr>
        <p:txBody>
          <a:bodyPr anchor="ctr">
            <a:noAutofit/>
          </a:bodyPr>
          <a:lstStyle/>
          <a:p>
            <a:r>
              <a:rPr lang="en-US" dirty="0"/>
              <a:t>Screenshot of Auxiliary Modules</a:t>
            </a:r>
            <a:endParaRPr lang="en-US" sz="2800" b="1" u="sng" dirty="0">
              <a:latin typeface="Quire Sans Pro Light"/>
            </a:endParaRPr>
          </a:p>
        </p:txBody>
      </p:sp>
      <p:pic>
        <p:nvPicPr>
          <p:cNvPr id="13" name="Content Placeholder 12" descr="A screenshot of a computer&#10;&#10;Description automatically generated">
            <a:extLst>
              <a:ext uri="{FF2B5EF4-FFF2-40B4-BE49-F238E27FC236}">
                <a16:creationId xmlns:a16="http://schemas.microsoft.com/office/drawing/2014/main" xmlns="" id="{502C34A4-BB8D-8F1A-E3CA-E3BA5E7D64A3}"/>
              </a:ext>
            </a:extLst>
          </p:cNvPr>
          <p:cNvPicPr>
            <a:picLocks noGrp="1" noChangeAspect="1"/>
          </p:cNvPicPr>
          <p:nvPr>
            <p:ph sz="half" idx="1"/>
          </p:nvPr>
        </p:nvPicPr>
        <p:blipFill>
          <a:blip r:embed="rId2" cstate="print"/>
          <a:stretch>
            <a:fillRect/>
          </a:stretch>
        </p:blipFill>
        <p:spPr>
          <a:xfrm>
            <a:off x="3870960" y="1467681"/>
            <a:ext cx="4663440" cy="4924098"/>
          </a:xfrm>
        </p:spPr>
      </p:pic>
    </p:spTree>
    <p:extLst>
      <p:ext uri="{BB962C8B-B14F-4D97-AF65-F5344CB8AC3E}">
        <p14:creationId xmlns:p14="http://schemas.microsoft.com/office/powerpoint/2010/main" xmlns="" val="40855322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xmlns="" id="{2AB30845-C6E2-A4A7-6F6D-2B97F106ADF6}"/>
              </a:ext>
            </a:extLst>
          </p:cNvPr>
          <p:cNvSpPr>
            <a:spLocks noGrp="1"/>
          </p:cNvSpPr>
          <p:nvPr>
            <p:ph sz="half" idx="14"/>
          </p:nvPr>
        </p:nvSpPr>
        <p:spPr>
          <a:xfrm>
            <a:off x="1006661" y="885461"/>
            <a:ext cx="10175326" cy="5075378"/>
          </a:xfrm>
        </p:spPr>
        <p:txBody>
          <a:bodyPr vert="horz" lIns="91440" tIns="45720" rIns="91440" bIns="45720" rtlCol="0" anchor="t">
            <a:normAutofit/>
          </a:bodyPr>
          <a:lstStyle/>
          <a:p>
            <a:r>
              <a:rPr lang="en-US" sz="2800" b="1" u="sng" dirty="0"/>
              <a:t>Nmap Scripting Engine (NSE)</a:t>
            </a:r>
            <a:endParaRPr lang="en-US" sz="2800" u="sng" dirty="0">
              <a:ea typeface="+mn-lt"/>
              <a:cs typeface="+mn-lt"/>
            </a:endParaRPr>
          </a:p>
          <a:p>
            <a:r>
              <a:rPr lang="en-US" dirty="0">
                <a:ea typeface="+mn-lt"/>
                <a:cs typeface="+mn-lt"/>
              </a:rPr>
              <a:t>  </a:t>
            </a:r>
            <a:r>
              <a:rPr lang="en-US" dirty="0" smtClean="0">
                <a:ea typeface="+mn-lt"/>
                <a:cs typeface="+mn-lt"/>
              </a:rPr>
              <a:t>                                         </a:t>
            </a:r>
            <a:r>
              <a:rPr lang="en-US" dirty="0">
                <a:ea typeface="+mn-lt"/>
                <a:cs typeface="+mn-lt"/>
              </a:rPr>
              <a:t>NSE Scripts are customizable scripts within the Nmap tool, </a:t>
            </a:r>
            <a:r>
              <a:rPr lang="en-US" dirty="0" smtClean="0">
                <a:ea typeface="+mn-lt"/>
                <a:cs typeface="+mn-lt"/>
              </a:rPr>
              <a:t>used</a:t>
            </a:r>
          </a:p>
          <a:p>
            <a:r>
              <a:rPr lang="en-US" dirty="0" smtClean="0">
                <a:ea typeface="+mn-lt"/>
                <a:cs typeface="+mn-lt"/>
              </a:rPr>
              <a:t>for network</a:t>
            </a:r>
            <a:r>
              <a:rPr lang="en-US" sz="2800" dirty="0">
                <a:ea typeface="+mn-lt"/>
                <a:cs typeface="+mn-lt"/>
              </a:rPr>
              <a:t> </a:t>
            </a:r>
            <a:r>
              <a:rPr lang="en-US" dirty="0" smtClean="0">
                <a:ea typeface="+mn-lt"/>
                <a:cs typeface="+mn-lt"/>
              </a:rPr>
              <a:t>discovery </a:t>
            </a:r>
            <a:r>
              <a:rPr lang="en-US" dirty="0">
                <a:ea typeface="+mn-lt"/>
                <a:cs typeface="+mn-lt"/>
              </a:rPr>
              <a:t>and security auditing. Specific scripts can be leveraged for password </a:t>
            </a:r>
            <a:endParaRPr lang="en-US" dirty="0" smtClean="0">
              <a:ea typeface="+mn-lt"/>
              <a:cs typeface="+mn-lt"/>
            </a:endParaRPr>
          </a:p>
          <a:p>
            <a:r>
              <a:rPr lang="en-US" dirty="0" smtClean="0">
                <a:ea typeface="+mn-lt"/>
                <a:cs typeface="+mn-lt"/>
              </a:rPr>
              <a:t>a</a:t>
            </a:r>
            <a:r>
              <a:rPr lang="en-US" dirty="0" smtClean="0">
                <a:ea typeface="+mn-lt"/>
                <a:cs typeface="+mn-lt"/>
              </a:rPr>
              <a:t>ttacks and vulnerability detection</a:t>
            </a:r>
            <a:r>
              <a:rPr lang="en-US" dirty="0">
                <a:ea typeface="+mn-lt"/>
                <a:cs typeface="+mn-lt"/>
              </a:rPr>
              <a:t>, enhancing the capabilities of Nmap for penetration testing.</a:t>
            </a:r>
            <a:endParaRPr lang="en-US" sz="2800" u="sng" dirty="0">
              <a:ea typeface="+mn-lt"/>
              <a:cs typeface="+mn-lt"/>
            </a:endParaRPr>
          </a:p>
          <a:p>
            <a:endParaRPr lang="en-US" dirty="0"/>
          </a:p>
          <a:p>
            <a:r>
              <a:rPr lang="en-US" b="1" dirty="0"/>
              <a:t>Objective</a:t>
            </a:r>
            <a:r>
              <a:rPr lang="en-US" dirty="0"/>
              <a:t>:</a:t>
            </a:r>
          </a:p>
          <a:p>
            <a:r>
              <a:rPr lang="en-US" dirty="0"/>
              <a:t>           To automate network reconnaissance and vulnerability testing.</a:t>
            </a:r>
          </a:p>
          <a:p>
            <a:r>
              <a:rPr lang="en-US" b="1" dirty="0"/>
              <a:t>Process</a:t>
            </a:r>
            <a:r>
              <a:rPr lang="en-US" dirty="0"/>
              <a:t>:</a:t>
            </a:r>
          </a:p>
          <a:p>
            <a:r>
              <a:rPr lang="en-US" dirty="0"/>
              <a:t>           Run NSE Scripts specific to brute-force attacks, such as http-brute or ssh-brute, to </a:t>
            </a:r>
            <a:r>
              <a:rPr lang="en-US" dirty="0" smtClean="0"/>
              <a:t>test</a:t>
            </a:r>
          </a:p>
          <a:p>
            <a:r>
              <a:rPr lang="en-US" dirty="0" smtClean="0"/>
              <a:t> </a:t>
            </a:r>
            <a:r>
              <a:rPr lang="en-US" dirty="0" smtClean="0"/>
              <a:t>          </a:t>
            </a:r>
            <a:r>
              <a:rPr lang="en-US" dirty="0" smtClean="0"/>
              <a:t>password</a:t>
            </a:r>
            <a:r>
              <a:rPr lang="en-US" dirty="0"/>
              <a:t> </a:t>
            </a:r>
            <a:r>
              <a:rPr lang="en-US" dirty="0" smtClean="0"/>
              <a:t>strength </a:t>
            </a:r>
            <a:r>
              <a:rPr lang="en-US" dirty="0"/>
              <a:t>on these services. NSE scripts allow for streamlined and </a:t>
            </a:r>
            <a:r>
              <a:rPr lang="en-US" dirty="0" smtClean="0"/>
              <a:t>automated</a:t>
            </a:r>
          </a:p>
          <a:p>
            <a:r>
              <a:rPr lang="en-US" dirty="0" smtClean="0"/>
              <a:t> </a:t>
            </a:r>
            <a:r>
              <a:rPr lang="en-US" dirty="0" smtClean="0"/>
              <a:t>          </a:t>
            </a:r>
            <a:r>
              <a:rPr lang="en-US" dirty="0" smtClean="0"/>
              <a:t>vulnerability scanning, saving </a:t>
            </a:r>
            <a:r>
              <a:rPr lang="en-US" dirty="0"/>
              <a:t>time and effort.</a:t>
            </a:r>
          </a:p>
        </p:txBody>
      </p:sp>
    </p:spTree>
    <p:extLst>
      <p:ext uri="{BB962C8B-B14F-4D97-AF65-F5344CB8AC3E}">
        <p14:creationId xmlns:p14="http://schemas.microsoft.com/office/powerpoint/2010/main" xmlns="" val="24350384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545968-70F7-0180-6448-3547E442EF4A}"/>
              </a:ext>
            </a:extLst>
          </p:cNvPr>
          <p:cNvSpPr>
            <a:spLocks noGrp="1"/>
          </p:cNvSpPr>
          <p:nvPr>
            <p:ph type="title"/>
          </p:nvPr>
        </p:nvSpPr>
        <p:spPr>
          <a:xfrm>
            <a:off x="219974" y="7426"/>
            <a:ext cx="10389243" cy="1424470"/>
          </a:xfrm>
          <a:noFill/>
        </p:spPr>
        <p:txBody>
          <a:bodyPr anchor="ctr">
            <a:noAutofit/>
          </a:bodyPr>
          <a:lstStyle/>
          <a:p>
            <a:r>
              <a:rPr lang="en-US" dirty="0"/>
              <a:t>Screenshot of NSE Scripts</a:t>
            </a:r>
            <a:endParaRPr lang="en-US" sz="2800" b="1" u="sng" dirty="0">
              <a:latin typeface="Quire Sans Pro Light"/>
            </a:endParaRPr>
          </a:p>
        </p:txBody>
      </p:sp>
      <p:pic>
        <p:nvPicPr>
          <p:cNvPr id="3" name="Content Placeholder 2" descr="A screenshot of a computer&#10;&#10;Description automatically generated">
            <a:extLst>
              <a:ext uri="{FF2B5EF4-FFF2-40B4-BE49-F238E27FC236}">
                <a16:creationId xmlns:a16="http://schemas.microsoft.com/office/drawing/2014/main" xmlns="" id="{4A419E88-8DEF-C267-59AE-9F16A6B3CF9E}"/>
              </a:ext>
            </a:extLst>
          </p:cNvPr>
          <p:cNvPicPr>
            <a:picLocks noGrp="1" noChangeAspect="1"/>
          </p:cNvPicPr>
          <p:nvPr>
            <p:ph sz="half" idx="1"/>
          </p:nvPr>
        </p:nvPicPr>
        <p:blipFill>
          <a:blip r:embed="rId2" cstate="print"/>
          <a:stretch>
            <a:fillRect/>
          </a:stretch>
        </p:blipFill>
        <p:spPr>
          <a:xfrm>
            <a:off x="6506670" y="1431144"/>
            <a:ext cx="4120888" cy="4632384"/>
          </a:xfrm>
          <a:noFill/>
        </p:spPr>
      </p:pic>
      <p:pic>
        <p:nvPicPr>
          <p:cNvPr id="4" name="Picture 3" descr="A screenshot of a computer&#10;&#10;Description automatically generated">
            <a:extLst>
              <a:ext uri="{FF2B5EF4-FFF2-40B4-BE49-F238E27FC236}">
                <a16:creationId xmlns:a16="http://schemas.microsoft.com/office/drawing/2014/main" xmlns="" id="{2294E013-A9DA-23B5-774E-B0BD9AC8C9E8}"/>
              </a:ext>
            </a:extLst>
          </p:cNvPr>
          <p:cNvPicPr>
            <a:picLocks noChangeAspect="1"/>
          </p:cNvPicPr>
          <p:nvPr/>
        </p:nvPicPr>
        <p:blipFill>
          <a:blip r:embed="rId3" cstate="print"/>
          <a:stretch>
            <a:fillRect/>
          </a:stretch>
        </p:blipFill>
        <p:spPr>
          <a:xfrm>
            <a:off x="1535698" y="1434738"/>
            <a:ext cx="4106267" cy="4632384"/>
          </a:xfrm>
          <a:prstGeom prst="rect">
            <a:avLst/>
          </a:prstGeom>
        </p:spPr>
      </p:pic>
    </p:spTree>
    <p:extLst>
      <p:ext uri="{BB962C8B-B14F-4D97-AF65-F5344CB8AC3E}">
        <p14:creationId xmlns:p14="http://schemas.microsoft.com/office/powerpoint/2010/main" xmlns="" val="38510681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xmlns="" id="{2AB30845-C6E2-A4A7-6F6D-2B97F106ADF6}"/>
              </a:ext>
            </a:extLst>
          </p:cNvPr>
          <p:cNvSpPr>
            <a:spLocks noGrp="1"/>
          </p:cNvSpPr>
          <p:nvPr>
            <p:ph sz="half" idx="14"/>
          </p:nvPr>
        </p:nvSpPr>
        <p:spPr>
          <a:xfrm>
            <a:off x="1006661" y="885461"/>
            <a:ext cx="10175326" cy="5075378"/>
          </a:xfrm>
        </p:spPr>
        <p:txBody>
          <a:bodyPr vert="horz" lIns="91440" tIns="45720" rIns="91440" bIns="45720" rtlCol="0" anchor="t">
            <a:normAutofit/>
          </a:bodyPr>
          <a:lstStyle/>
          <a:p>
            <a:r>
              <a:rPr lang="en-US" sz="2800" b="1" u="sng" dirty="0"/>
              <a:t>John the Ripper (Dictionary and Hybrid Attacks)</a:t>
            </a:r>
            <a:endParaRPr lang="en-US" sz="2800" dirty="0">
              <a:ea typeface="+mn-lt"/>
              <a:cs typeface="+mn-lt"/>
            </a:endParaRPr>
          </a:p>
          <a:p>
            <a:r>
              <a:rPr lang="en-US" dirty="0">
                <a:ea typeface="+mn-lt"/>
                <a:cs typeface="+mn-lt"/>
              </a:rPr>
              <a:t>                                 </a:t>
            </a:r>
            <a:r>
              <a:rPr lang="en-US" dirty="0" smtClean="0">
                <a:ea typeface="+mn-lt"/>
                <a:cs typeface="+mn-lt"/>
              </a:rPr>
              <a:t>                             </a:t>
            </a:r>
            <a:r>
              <a:rPr lang="en-US" dirty="0">
                <a:ea typeface="+mn-lt"/>
                <a:cs typeface="+mn-lt"/>
              </a:rPr>
              <a:t>John the Ripper is a password-cracking software </a:t>
            </a:r>
            <a:r>
              <a:rPr lang="en-US" dirty="0" smtClean="0">
                <a:ea typeface="+mn-lt"/>
                <a:cs typeface="+mn-lt"/>
              </a:rPr>
              <a:t>that</a:t>
            </a:r>
          </a:p>
          <a:p>
            <a:r>
              <a:rPr lang="en-US" dirty="0" smtClean="0">
                <a:ea typeface="+mn-lt"/>
                <a:cs typeface="+mn-lt"/>
              </a:rPr>
              <a:t>focuses on brute-force </a:t>
            </a:r>
            <a:r>
              <a:rPr lang="en-US" dirty="0">
                <a:ea typeface="+mn-lt"/>
                <a:cs typeface="+mn-lt"/>
              </a:rPr>
              <a:t>and dictionary attacks. Known for its speed, it tests various </a:t>
            </a:r>
            <a:r>
              <a:rPr lang="en-US" dirty="0" smtClean="0">
                <a:ea typeface="+mn-lt"/>
                <a:cs typeface="+mn-lt"/>
              </a:rPr>
              <a:t>password</a:t>
            </a:r>
          </a:p>
          <a:p>
            <a:r>
              <a:rPr lang="en-US" dirty="0" smtClean="0">
                <a:ea typeface="+mn-lt"/>
                <a:cs typeface="+mn-lt"/>
              </a:rPr>
              <a:t>combinations </a:t>
            </a:r>
            <a:r>
              <a:rPr lang="en-US" dirty="0">
                <a:ea typeface="+mn-lt"/>
                <a:cs typeface="+mn-lt"/>
              </a:rPr>
              <a:t>and </a:t>
            </a:r>
            <a:r>
              <a:rPr lang="en-US" dirty="0" smtClean="0">
                <a:ea typeface="+mn-lt"/>
                <a:cs typeface="+mn-lt"/>
              </a:rPr>
              <a:t>is highly </a:t>
            </a:r>
            <a:r>
              <a:rPr lang="en-US" dirty="0">
                <a:ea typeface="+mn-lt"/>
                <a:cs typeface="+mn-lt"/>
              </a:rPr>
              <a:t>effective against simple password schemes.</a:t>
            </a:r>
            <a:endParaRPr lang="en-US" dirty="0"/>
          </a:p>
          <a:p>
            <a:endParaRPr lang="en-US" b="1" dirty="0"/>
          </a:p>
          <a:p>
            <a:pPr>
              <a:buFont typeface=""/>
            </a:pPr>
            <a:r>
              <a:rPr lang="en-US" b="1" dirty="0"/>
              <a:t>Objective</a:t>
            </a:r>
            <a:r>
              <a:rPr lang="en-US" dirty="0"/>
              <a:t>:</a:t>
            </a:r>
          </a:p>
          <a:p>
            <a:pPr>
              <a:buFont typeface=""/>
            </a:pPr>
            <a:r>
              <a:rPr lang="en-US" dirty="0"/>
              <a:t>           To crack password hashes stored in local files using dictionary-based or hybrid methods.</a:t>
            </a:r>
          </a:p>
          <a:p>
            <a:r>
              <a:rPr lang="en-US" b="1" dirty="0"/>
              <a:t>Process</a:t>
            </a:r>
            <a:r>
              <a:rPr lang="en-US" dirty="0"/>
              <a:t>:</a:t>
            </a:r>
          </a:p>
          <a:p>
            <a:r>
              <a:rPr lang="en-US" dirty="0"/>
              <a:t>            Load a file containing hashed passwords into John the Ripper and initiate a dictionary </a:t>
            </a:r>
            <a:r>
              <a:rPr lang="en-US" dirty="0" smtClean="0"/>
              <a:t>or</a:t>
            </a:r>
          </a:p>
          <a:p>
            <a:r>
              <a:rPr lang="en-US" dirty="0" smtClean="0"/>
              <a:t>            h</a:t>
            </a:r>
            <a:r>
              <a:rPr lang="en-US" dirty="0" smtClean="0"/>
              <a:t>ybrid</a:t>
            </a:r>
            <a:r>
              <a:rPr lang="en-US" dirty="0" smtClean="0"/>
              <a:t> </a:t>
            </a:r>
            <a:r>
              <a:rPr lang="en-US" dirty="0" smtClean="0"/>
              <a:t>attack </a:t>
            </a:r>
            <a:r>
              <a:rPr lang="en-US" dirty="0"/>
              <a:t>using a wordlist. The tool systematically checks potential passwords against </a:t>
            </a:r>
            <a:r>
              <a:rPr lang="en-US" dirty="0" smtClean="0"/>
              <a:t> </a:t>
            </a:r>
          </a:p>
          <a:p>
            <a:r>
              <a:rPr lang="en-US" dirty="0" smtClean="0"/>
              <a:t> </a:t>
            </a:r>
            <a:r>
              <a:rPr lang="en-US" dirty="0" smtClean="0"/>
              <a:t>           </a:t>
            </a:r>
            <a:r>
              <a:rPr lang="en-US" dirty="0" smtClean="0"/>
              <a:t>the hash </a:t>
            </a:r>
            <a:r>
              <a:rPr lang="en-US" dirty="0"/>
              <a:t>file</a:t>
            </a:r>
            <a:r>
              <a:rPr lang="en-US" dirty="0" smtClean="0"/>
              <a:t>, </a:t>
            </a:r>
            <a:r>
              <a:rPr lang="en-US" dirty="0"/>
              <a:t>simulating a common offline password recovery method.</a:t>
            </a:r>
          </a:p>
        </p:txBody>
      </p:sp>
    </p:spTree>
    <p:extLst>
      <p:ext uri="{BB962C8B-B14F-4D97-AF65-F5344CB8AC3E}">
        <p14:creationId xmlns:p14="http://schemas.microsoft.com/office/powerpoint/2010/main" xmlns="" val="7000752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545968-70F7-0180-6448-3547E442EF4A}"/>
              </a:ext>
            </a:extLst>
          </p:cNvPr>
          <p:cNvSpPr>
            <a:spLocks noGrp="1"/>
          </p:cNvSpPr>
          <p:nvPr>
            <p:ph type="title"/>
          </p:nvPr>
        </p:nvSpPr>
        <p:spPr>
          <a:xfrm>
            <a:off x="511933" y="456797"/>
            <a:ext cx="10389243" cy="1424470"/>
          </a:xfrm>
          <a:noFill/>
        </p:spPr>
        <p:txBody>
          <a:bodyPr anchor="ctr">
            <a:noAutofit/>
          </a:bodyPr>
          <a:lstStyle/>
          <a:p>
            <a:r>
              <a:rPr lang="en-US" dirty="0"/>
              <a:t>Screenshot of John the Ripper</a:t>
            </a:r>
            <a:endParaRPr lang="en-US" sz="2800" b="1" u="sng" dirty="0">
              <a:latin typeface="Quire Sans Pro Light"/>
            </a:endParaRPr>
          </a:p>
        </p:txBody>
      </p:sp>
      <p:pic>
        <p:nvPicPr>
          <p:cNvPr id="7" name="Content Placeholder 6" descr="A screenshot of a computer program&#10;&#10;Description automatically generated">
            <a:extLst>
              <a:ext uri="{FF2B5EF4-FFF2-40B4-BE49-F238E27FC236}">
                <a16:creationId xmlns:a16="http://schemas.microsoft.com/office/drawing/2014/main" xmlns="" id="{EE02672F-2C9D-AE62-D3D3-6AE636492ED0}"/>
              </a:ext>
            </a:extLst>
          </p:cNvPr>
          <p:cNvPicPr>
            <a:picLocks noGrp="1" noChangeAspect="1"/>
          </p:cNvPicPr>
          <p:nvPr>
            <p:ph sz="half" idx="1"/>
          </p:nvPr>
        </p:nvPicPr>
        <p:blipFill>
          <a:blip r:embed="rId2" cstate="print"/>
          <a:stretch>
            <a:fillRect/>
          </a:stretch>
        </p:blipFill>
        <p:spPr>
          <a:xfrm>
            <a:off x="555772" y="3926866"/>
            <a:ext cx="9575321" cy="2341027"/>
          </a:xfrm>
        </p:spPr>
      </p:pic>
      <p:pic>
        <p:nvPicPr>
          <p:cNvPr id="9" name="Picture 8" descr="A screenshot of a computer&#10;&#10;Description automatically generated">
            <a:extLst>
              <a:ext uri="{FF2B5EF4-FFF2-40B4-BE49-F238E27FC236}">
                <a16:creationId xmlns:a16="http://schemas.microsoft.com/office/drawing/2014/main" xmlns="" id="{28DCCA31-B9A1-EF0B-4975-2FE161C37942}"/>
              </a:ext>
            </a:extLst>
          </p:cNvPr>
          <p:cNvPicPr>
            <a:picLocks noChangeAspect="1"/>
          </p:cNvPicPr>
          <p:nvPr/>
        </p:nvPicPr>
        <p:blipFill>
          <a:blip r:embed="rId3" cstate="print"/>
          <a:stretch>
            <a:fillRect/>
          </a:stretch>
        </p:blipFill>
        <p:spPr>
          <a:xfrm>
            <a:off x="518909" y="2221729"/>
            <a:ext cx="6695536" cy="1518967"/>
          </a:xfrm>
          <a:prstGeom prst="rect">
            <a:avLst/>
          </a:prstGeom>
        </p:spPr>
      </p:pic>
    </p:spTree>
    <p:extLst>
      <p:ext uri="{BB962C8B-B14F-4D97-AF65-F5344CB8AC3E}">
        <p14:creationId xmlns:p14="http://schemas.microsoft.com/office/powerpoint/2010/main" xmlns="" val="12542170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xmlns="" id="{2AB30845-C6E2-A4A7-6F6D-2B97F106ADF6}"/>
              </a:ext>
            </a:extLst>
          </p:cNvPr>
          <p:cNvSpPr>
            <a:spLocks noGrp="1"/>
          </p:cNvSpPr>
          <p:nvPr>
            <p:ph sz="half" idx="14"/>
          </p:nvPr>
        </p:nvSpPr>
        <p:spPr>
          <a:xfrm>
            <a:off x="1006661" y="885461"/>
            <a:ext cx="10175326" cy="5075378"/>
          </a:xfrm>
        </p:spPr>
        <p:txBody>
          <a:bodyPr vert="horz" lIns="91440" tIns="45720" rIns="91440" bIns="45720" rtlCol="0" anchor="t">
            <a:normAutofit lnSpcReduction="10000"/>
          </a:bodyPr>
          <a:lstStyle/>
          <a:p>
            <a:r>
              <a:rPr lang="en-US" sz="2800" b="1" u="sng" dirty="0">
                <a:ea typeface="+mn-lt"/>
                <a:cs typeface="+mn-lt"/>
              </a:rPr>
              <a:t>Crunch (Custom Wordlist Generation)</a:t>
            </a:r>
            <a:endParaRPr lang="en-US" sz="2800" u="sng" dirty="0">
              <a:ea typeface="+mn-lt"/>
              <a:cs typeface="+mn-lt"/>
            </a:endParaRPr>
          </a:p>
          <a:p>
            <a:r>
              <a:rPr lang="en-US" dirty="0">
                <a:ea typeface="+mn-lt"/>
                <a:cs typeface="+mn-lt"/>
              </a:rPr>
              <a:t> </a:t>
            </a:r>
            <a:r>
              <a:rPr lang="en-US" dirty="0" smtClean="0">
                <a:ea typeface="+mn-lt"/>
                <a:cs typeface="+mn-lt"/>
              </a:rPr>
              <a:t>                                                           Crunch </a:t>
            </a:r>
            <a:r>
              <a:rPr lang="en-US" dirty="0">
                <a:ea typeface="+mn-lt"/>
                <a:cs typeface="+mn-lt"/>
              </a:rPr>
              <a:t>is a wordlist generator that creates custom lists </a:t>
            </a:r>
            <a:endParaRPr lang="en-US" dirty="0" smtClean="0">
              <a:ea typeface="+mn-lt"/>
              <a:cs typeface="+mn-lt"/>
            </a:endParaRPr>
          </a:p>
          <a:p>
            <a:r>
              <a:rPr lang="en-US" dirty="0" smtClean="0">
                <a:ea typeface="+mn-lt"/>
                <a:cs typeface="+mn-lt"/>
              </a:rPr>
              <a:t>          based on</a:t>
            </a:r>
            <a:r>
              <a:rPr lang="en-US" sz="2800" dirty="0" smtClean="0">
                <a:ea typeface="+mn-lt"/>
                <a:cs typeface="+mn-lt"/>
              </a:rPr>
              <a:t> </a:t>
            </a:r>
            <a:r>
              <a:rPr lang="en-US" dirty="0" smtClean="0">
                <a:ea typeface="+mn-lt"/>
                <a:cs typeface="+mn-lt"/>
              </a:rPr>
              <a:t>specific </a:t>
            </a:r>
            <a:r>
              <a:rPr lang="en-US" dirty="0">
                <a:ea typeface="+mn-lt"/>
                <a:cs typeface="+mn-lt"/>
              </a:rPr>
              <a:t>parameters, such as length, character sets, or patterns. It is ideal </a:t>
            </a:r>
            <a:r>
              <a:rPr lang="en-US" dirty="0" smtClean="0">
                <a:ea typeface="+mn-lt"/>
                <a:cs typeface="+mn-lt"/>
              </a:rPr>
              <a:t>for</a:t>
            </a:r>
          </a:p>
          <a:p>
            <a:r>
              <a:rPr lang="en-US" dirty="0" smtClean="0">
                <a:ea typeface="+mn-lt"/>
                <a:cs typeface="+mn-lt"/>
              </a:rPr>
              <a:t>          g</a:t>
            </a:r>
            <a:r>
              <a:rPr lang="en-US" dirty="0" smtClean="0">
                <a:ea typeface="+mn-lt"/>
                <a:cs typeface="+mn-lt"/>
              </a:rPr>
              <a:t>enerating</a:t>
            </a:r>
            <a:r>
              <a:rPr lang="en-US" dirty="0" smtClean="0">
                <a:ea typeface="+mn-lt"/>
                <a:cs typeface="+mn-lt"/>
              </a:rPr>
              <a:t> </a:t>
            </a:r>
            <a:r>
              <a:rPr lang="en-US" dirty="0" smtClean="0">
                <a:ea typeface="+mn-lt"/>
                <a:cs typeface="+mn-lt"/>
              </a:rPr>
              <a:t>dictionaries for</a:t>
            </a:r>
            <a:r>
              <a:rPr lang="en-US" sz="2800" dirty="0">
                <a:ea typeface="+mn-lt"/>
                <a:cs typeface="+mn-lt"/>
              </a:rPr>
              <a:t> </a:t>
            </a:r>
            <a:r>
              <a:rPr lang="en-US" dirty="0" smtClean="0">
                <a:ea typeface="+mn-lt"/>
                <a:cs typeface="+mn-lt"/>
              </a:rPr>
              <a:t>password </a:t>
            </a:r>
            <a:r>
              <a:rPr lang="en-US" dirty="0">
                <a:ea typeface="+mn-lt"/>
                <a:cs typeface="+mn-lt"/>
              </a:rPr>
              <a:t>attacks, making it highly useful when paired with </a:t>
            </a:r>
            <a:endParaRPr lang="en-US" dirty="0" smtClean="0">
              <a:ea typeface="+mn-lt"/>
              <a:cs typeface="+mn-lt"/>
            </a:endParaRPr>
          </a:p>
          <a:p>
            <a:r>
              <a:rPr lang="en-US" dirty="0" smtClean="0">
                <a:ea typeface="+mn-lt"/>
                <a:cs typeface="+mn-lt"/>
              </a:rPr>
              <a:t>          brute-force tools</a:t>
            </a:r>
            <a:r>
              <a:rPr lang="en-US" dirty="0" smtClean="0">
                <a:ea typeface="+mn-lt"/>
                <a:cs typeface="+mn-lt"/>
              </a:rPr>
              <a:t> </a:t>
            </a:r>
            <a:r>
              <a:rPr lang="en-US" dirty="0" smtClean="0">
                <a:ea typeface="+mn-lt"/>
                <a:cs typeface="+mn-lt"/>
              </a:rPr>
              <a:t>l</a:t>
            </a:r>
            <a:r>
              <a:rPr lang="en-US" dirty="0" smtClean="0">
                <a:ea typeface="+mn-lt"/>
                <a:cs typeface="+mn-lt"/>
              </a:rPr>
              <a:t>ike</a:t>
            </a:r>
            <a:r>
              <a:rPr lang="en-US" dirty="0" smtClean="0">
                <a:ea typeface="+mn-lt"/>
                <a:cs typeface="+mn-lt"/>
              </a:rPr>
              <a:t> h</a:t>
            </a:r>
            <a:r>
              <a:rPr lang="en-US" dirty="0" smtClean="0">
                <a:ea typeface="+mn-lt"/>
                <a:cs typeface="+mn-lt"/>
              </a:rPr>
              <a:t>ydra</a:t>
            </a:r>
            <a:r>
              <a:rPr lang="en-US" dirty="0">
                <a:ea typeface="+mn-lt"/>
                <a:cs typeface="+mn-lt"/>
              </a:rPr>
              <a:t>.</a:t>
            </a:r>
            <a:endParaRPr lang="en-US" sz="2800" u="sng" dirty="0">
              <a:ea typeface="+mn-lt"/>
              <a:cs typeface="+mn-lt"/>
            </a:endParaRPr>
          </a:p>
          <a:p>
            <a:endParaRPr lang="en-US" b="1" dirty="0">
              <a:ea typeface="+mn-lt"/>
              <a:cs typeface="+mn-lt"/>
            </a:endParaRPr>
          </a:p>
          <a:p>
            <a:r>
              <a:rPr lang="en-US" b="1" dirty="0">
                <a:ea typeface="+mn-lt"/>
                <a:cs typeface="+mn-lt"/>
              </a:rPr>
              <a:t>Objective</a:t>
            </a:r>
            <a:r>
              <a:rPr lang="en-US" dirty="0">
                <a:ea typeface="+mn-lt"/>
                <a:cs typeface="+mn-lt"/>
              </a:rPr>
              <a:t>:</a:t>
            </a:r>
          </a:p>
          <a:p>
            <a:r>
              <a:rPr lang="en-US" dirty="0">
                <a:ea typeface="+mn-lt"/>
                <a:cs typeface="+mn-lt"/>
              </a:rPr>
              <a:t>            To generate a custom wordlist tailored to match expected password patterns.</a:t>
            </a:r>
          </a:p>
          <a:p>
            <a:r>
              <a:rPr lang="en-US" b="1" dirty="0">
                <a:ea typeface="+mn-lt"/>
                <a:cs typeface="+mn-lt"/>
              </a:rPr>
              <a:t>Process</a:t>
            </a:r>
            <a:r>
              <a:rPr lang="en-US" dirty="0">
                <a:ea typeface="+mn-lt"/>
                <a:cs typeface="+mn-lt"/>
              </a:rPr>
              <a:t>: </a:t>
            </a:r>
          </a:p>
          <a:p>
            <a:r>
              <a:rPr lang="en-US" dirty="0">
                <a:ea typeface="+mn-lt"/>
                <a:cs typeface="+mn-lt"/>
              </a:rPr>
              <a:t>             Configure Crunch to create wordlists with specific lengths, characters, or patterns. </a:t>
            </a:r>
            <a:r>
              <a:rPr lang="en-US" dirty="0" smtClean="0">
                <a:ea typeface="+mn-lt"/>
                <a:cs typeface="+mn-lt"/>
              </a:rPr>
              <a:t>These</a:t>
            </a:r>
          </a:p>
          <a:p>
            <a:r>
              <a:rPr lang="en-US" dirty="0" smtClean="0">
                <a:ea typeface="+mn-lt"/>
                <a:cs typeface="+mn-lt"/>
              </a:rPr>
              <a:t>             lists are used </a:t>
            </a:r>
            <a:r>
              <a:rPr lang="en-US" dirty="0">
                <a:ea typeface="+mn-lt"/>
                <a:cs typeface="+mn-lt"/>
              </a:rPr>
              <a:t>in combination with Hydra or John the Ripper to optimize </a:t>
            </a:r>
            <a:r>
              <a:rPr lang="en-US" dirty="0" smtClean="0">
                <a:ea typeface="+mn-lt"/>
                <a:cs typeface="+mn-lt"/>
              </a:rPr>
              <a:t>attacks,</a:t>
            </a:r>
          </a:p>
          <a:p>
            <a:r>
              <a:rPr lang="en-US" dirty="0" smtClean="0">
                <a:ea typeface="+mn-lt"/>
                <a:cs typeface="+mn-lt"/>
              </a:rPr>
              <a:t> </a:t>
            </a:r>
            <a:r>
              <a:rPr lang="en-US" dirty="0" smtClean="0">
                <a:ea typeface="+mn-lt"/>
                <a:cs typeface="+mn-lt"/>
              </a:rPr>
              <a:t>            </a:t>
            </a:r>
            <a:r>
              <a:rPr lang="en-US" dirty="0" smtClean="0">
                <a:ea typeface="+mn-lt"/>
                <a:cs typeface="+mn-lt"/>
              </a:rPr>
              <a:t>demonstrating the value of targeted </a:t>
            </a:r>
            <a:r>
              <a:rPr lang="en-US" dirty="0">
                <a:ea typeface="+mn-lt"/>
                <a:cs typeface="+mn-lt"/>
              </a:rPr>
              <a:t>wordlists in speeding up password attacks.</a:t>
            </a:r>
            <a:endParaRPr lang="en-US" dirty="0"/>
          </a:p>
          <a:p>
            <a:endParaRPr lang="en-US" dirty="0"/>
          </a:p>
        </p:txBody>
      </p:sp>
    </p:spTree>
    <p:extLst>
      <p:ext uri="{BB962C8B-B14F-4D97-AF65-F5344CB8AC3E}">
        <p14:creationId xmlns:p14="http://schemas.microsoft.com/office/powerpoint/2010/main" xmlns="" val="27450352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545968-70F7-0180-6448-3547E442EF4A}"/>
              </a:ext>
            </a:extLst>
          </p:cNvPr>
          <p:cNvSpPr>
            <a:spLocks noGrp="1"/>
          </p:cNvSpPr>
          <p:nvPr>
            <p:ph type="title"/>
          </p:nvPr>
        </p:nvSpPr>
        <p:spPr>
          <a:xfrm>
            <a:off x="-5263" y="-2673"/>
            <a:ext cx="10389243" cy="1424470"/>
          </a:xfrm>
          <a:noFill/>
        </p:spPr>
        <p:txBody>
          <a:bodyPr anchor="ctr">
            <a:noAutofit/>
          </a:bodyPr>
          <a:lstStyle/>
          <a:p>
            <a:r>
              <a:rPr lang="en-US" dirty="0"/>
              <a:t>Screenshot of Crunch</a:t>
            </a:r>
            <a:endParaRPr lang="en-US" sz="2800" b="1" u="sng" dirty="0">
              <a:latin typeface="Quire Sans Pro Light"/>
            </a:endParaRPr>
          </a:p>
        </p:txBody>
      </p:sp>
      <p:pic>
        <p:nvPicPr>
          <p:cNvPr id="6" name="Picture 5" descr="A screenshot of a computer&#10;&#10;Description automatically generated">
            <a:extLst>
              <a:ext uri="{FF2B5EF4-FFF2-40B4-BE49-F238E27FC236}">
                <a16:creationId xmlns:a16="http://schemas.microsoft.com/office/drawing/2014/main" xmlns="" id="{D1683DA3-7BBF-B3B9-1A2E-F0012751863A}"/>
              </a:ext>
            </a:extLst>
          </p:cNvPr>
          <p:cNvPicPr>
            <a:picLocks noChangeAspect="1"/>
          </p:cNvPicPr>
          <p:nvPr/>
        </p:nvPicPr>
        <p:blipFill>
          <a:blip r:embed="rId2" cstate="print"/>
          <a:stretch>
            <a:fillRect/>
          </a:stretch>
        </p:blipFill>
        <p:spPr>
          <a:xfrm>
            <a:off x="532455" y="1121044"/>
            <a:ext cx="10998678" cy="5363308"/>
          </a:xfrm>
          <a:prstGeom prst="rect">
            <a:avLst/>
          </a:prstGeom>
        </p:spPr>
      </p:pic>
    </p:spTree>
    <p:extLst>
      <p:ext uri="{BB962C8B-B14F-4D97-AF65-F5344CB8AC3E}">
        <p14:creationId xmlns:p14="http://schemas.microsoft.com/office/powerpoint/2010/main" xmlns="" val="9119763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A0034E89-1952-5288-08A0-70A4A73BE39E}"/>
              </a:ext>
            </a:extLst>
          </p:cNvPr>
          <p:cNvSpPr>
            <a:spLocks noGrp="1"/>
          </p:cNvSpPr>
          <p:nvPr>
            <p:ph type="ctrTitle"/>
          </p:nvPr>
        </p:nvSpPr>
        <p:spPr>
          <a:xfrm>
            <a:off x="718234" y="789128"/>
            <a:ext cx="10757342" cy="5289630"/>
          </a:xfrm>
          <a:solidFill>
            <a:schemeClr val="bg1">
              <a:alpha val="95000"/>
            </a:schemeClr>
          </a:solidFill>
        </p:spPr>
        <p:txBody>
          <a:bodyPr anchor="ctr"/>
          <a:lstStyle/>
          <a:p>
            <a:pPr algn="l"/>
            <a:r>
              <a:rPr lang="en-US" sz="2400" dirty="0">
                <a:latin typeface="Calibri"/>
                <a:cs typeface="Calibri"/>
              </a:rPr>
              <a:t/>
            </a:r>
            <a:br>
              <a:rPr lang="en-US" sz="2400" dirty="0">
                <a:latin typeface="Calibri"/>
                <a:cs typeface="Calibri"/>
              </a:rPr>
            </a:br>
            <a:r>
              <a:rPr lang="en-US" sz="2400" dirty="0">
                <a:latin typeface="Calibri"/>
                <a:cs typeface="Calibri"/>
              </a:rPr>
              <a:t/>
            </a:r>
            <a:br>
              <a:rPr lang="en-US" sz="2400" dirty="0">
                <a:latin typeface="Calibri"/>
                <a:cs typeface="Calibri"/>
              </a:rPr>
            </a:br>
            <a:endParaRPr lang="en-US" sz="2400">
              <a:latin typeface="Calibri"/>
              <a:cs typeface="Calibri"/>
            </a:endParaRPr>
          </a:p>
        </p:txBody>
      </p:sp>
      <p:sp>
        <p:nvSpPr>
          <p:cNvPr id="6" name="TextBox 5">
            <a:extLst>
              <a:ext uri="{FF2B5EF4-FFF2-40B4-BE49-F238E27FC236}">
                <a16:creationId xmlns:a16="http://schemas.microsoft.com/office/drawing/2014/main" xmlns="" id="{98FF2D4C-D07C-FF3F-7AD2-63B93DFBA397}"/>
              </a:ext>
            </a:extLst>
          </p:cNvPr>
          <p:cNvSpPr txBox="1"/>
          <p:nvPr/>
        </p:nvSpPr>
        <p:spPr>
          <a:xfrm>
            <a:off x="876020" y="1056996"/>
            <a:ext cx="304629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dirty="0">
                <a:latin typeface="Tisa Offc Serif Pro"/>
              </a:rPr>
              <a:t>Conclusion</a:t>
            </a:r>
          </a:p>
        </p:txBody>
      </p:sp>
      <p:sp>
        <p:nvSpPr>
          <p:cNvPr id="2" name="TextBox 1">
            <a:extLst>
              <a:ext uri="{FF2B5EF4-FFF2-40B4-BE49-F238E27FC236}">
                <a16:creationId xmlns:a16="http://schemas.microsoft.com/office/drawing/2014/main" xmlns="" id="{C4D236AF-CA64-DE54-43A1-3A4BB51BDAD7}"/>
              </a:ext>
            </a:extLst>
          </p:cNvPr>
          <p:cNvSpPr txBox="1"/>
          <p:nvPr/>
        </p:nvSpPr>
        <p:spPr>
          <a:xfrm>
            <a:off x="878173" y="1822713"/>
            <a:ext cx="10367171"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i="1" dirty="0">
                <a:ea typeface="+mn-lt"/>
                <a:cs typeface="+mn-lt"/>
              </a:rPr>
              <a:t>This project highlights the importance of understanding password vulnerabilities through ethical hacking techniques. By using tools like Hydra, Metasploit Auxiliary Modules, Nmap’s NSE Scripts, John the Ripper, and Crunch, this project demonstrates how various password attacks can exploit weak authentication systems. Each tool’s application reveals distinct security risks associated with poor password practices, emphasizing the need for strong password policies and multi-layered authentication methods.</a:t>
            </a:r>
            <a:endParaRPr lang="en-US" sz="2000" dirty="0">
              <a:ea typeface="+mn-lt"/>
              <a:cs typeface="+mn-lt"/>
            </a:endParaRPr>
          </a:p>
          <a:p>
            <a:r>
              <a:rPr lang="en-US" sz="2000" i="1" dirty="0">
                <a:ea typeface="+mn-lt"/>
                <a:cs typeface="+mn-lt"/>
              </a:rPr>
              <a:t>                                              Through these simulations, the project reinforces the significance of proactive cybersecurity measures to detect and mitigate potential threats. Ethical hacking plays a crucial role in identifying weaknesses and improving digital defenses, ensuring that systems are better protected against unauthorized access and cyberattacks. This project underscores that, in an era of increasing cyber threats, ongoing vigilance and strong authentication practices are essential for safeguarding sensitive information and maintaining digital security.</a:t>
            </a:r>
            <a:endParaRPr lang="en-US" sz="2000" i="1" dirty="0"/>
          </a:p>
        </p:txBody>
      </p:sp>
    </p:spTree>
    <p:extLst>
      <p:ext uri="{BB962C8B-B14F-4D97-AF65-F5344CB8AC3E}">
        <p14:creationId xmlns:p14="http://schemas.microsoft.com/office/powerpoint/2010/main" xmlns="" val="33683754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AC361-0D7A-DC05-86B5-6DD77D322F5B}"/>
              </a:ext>
            </a:extLst>
          </p:cNvPr>
          <p:cNvSpPr>
            <a:spLocks noGrp="1"/>
          </p:cNvSpPr>
          <p:nvPr>
            <p:ph type="title"/>
          </p:nvPr>
        </p:nvSpPr>
        <p:spPr>
          <a:xfrm>
            <a:off x="4143375" y="92597"/>
            <a:ext cx="3905250" cy="3032567"/>
          </a:xfrm>
          <a:noFill/>
        </p:spPr>
        <p:txBody>
          <a:bodyPr anchor="b"/>
          <a:lstStyle/>
          <a:p>
            <a:r>
              <a:rPr lang="en-US" dirty="0"/>
              <a:t>Thank you</a:t>
            </a:r>
          </a:p>
        </p:txBody>
      </p:sp>
    </p:spTree>
    <p:extLst>
      <p:ext uri="{BB962C8B-B14F-4D97-AF65-F5344CB8AC3E}">
        <p14:creationId xmlns:p14="http://schemas.microsoft.com/office/powerpoint/2010/main" xmlns="" val="6115671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C2181D-911C-1343-7267-E35AC86CCA0E}"/>
              </a:ext>
            </a:extLst>
          </p:cNvPr>
          <p:cNvSpPr>
            <a:spLocks noGrp="1"/>
          </p:cNvSpPr>
          <p:nvPr>
            <p:ph type="title"/>
          </p:nvPr>
        </p:nvSpPr>
        <p:spPr>
          <a:xfrm>
            <a:off x="1373038" y="1457865"/>
            <a:ext cx="3200400" cy="4580626"/>
          </a:xfrm>
          <a:noFill/>
        </p:spPr>
        <p:txBody>
          <a:bodyPr anchor="t">
            <a:noAutofit/>
          </a:bodyPr>
          <a:lstStyle/>
          <a:p>
            <a:r>
              <a:rPr lang="en-US" dirty="0"/>
              <a:t>Agenda</a:t>
            </a:r>
          </a:p>
        </p:txBody>
      </p:sp>
      <p:sp>
        <p:nvSpPr>
          <p:cNvPr id="3" name="Content Placeholder 2">
            <a:extLst>
              <a:ext uri="{FF2B5EF4-FFF2-40B4-BE49-F238E27FC236}">
                <a16:creationId xmlns:a16="http://schemas.microsoft.com/office/drawing/2014/main" xmlns="" id="{9BEA8735-F1DC-1DE6-0A38-429B2F660F8A}"/>
              </a:ext>
            </a:extLst>
          </p:cNvPr>
          <p:cNvSpPr>
            <a:spLocks noGrp="1"/>
          </p:cNvSpPr>
          <p:nvPr>
            <p:ph idx="1"/>
          </p:nvPr>
        </p:nvSpPr>
        <p:spPr>
          <a:xfrm>
            <a:off x="4796287" y="1457864"/>
            <a:ext cx="4986068" cy="4580627"/>
          </a:xfrm>
          <a:noFill/>
        </p:spPr>
        <p:txBody>
          <a:bodyPr anchor="t">
            <a:normAutofit fontScale="85000" lnSpcReduction="20000"/>
          </a:bodyPr>
          <a:lstStyle/>
          <a:p>
            <a:r>
              <a:rPr lang="en-US" sz="2800" dirty="0">
                <a:latin typeface="Calibri"/>
                <a:cs typeface="Calibri"/>
              </a:rPr>
              <a:t>Abstract</a:t>
            </a:r>
            <a:endParaRPr lang="en-US" dirty="0"/>
          </a:p>
          <a:p>
            <a:r>
              <a:rPr lang="en-US" sz="2800" dirty="0">
                <a:latin typeface="Calibri"/>
                <a:cs typeface="Calibri"/>
              </a:rPr>
              <a:t>Objective</a:t>
            </a:r>
            <a:endParaRPr lang="en-US" dirty="0"/>
          </a:p>
          <a:p>
            <a:r>
              <a:rPr lang="en-US" sz="2800" dirty="0">
                <a:latin typeface="Calibri"/>
                <a:cs typeface="Calibri"/>
              </a:rPr>
              <a:t>Introduction </a:t>
            </a:r>
            <a:endParaRPr lang="en-US" dirty="0">
              <a:latin typeface="Quire Sans Pro Light"/>
              <a:cs typeface="Arial"/>
            </a:endParaRPr>
          </a:p>
          <a:p>
            <a:r>
              <a:rPr lang="en-US" sz="2800" dirty="0">
                <a:latin typeface="Calibri"/>
                <a:cs typeface="Calibri"/>
              </a:rPr>
              <a:t>Methodology </a:t>
            </a:r>
            <a:endParaRPr lang="en-US"/>
          </a:p>
          <a:p>
            <a:r>
              <a:rPr lang="en-US" sz="2800" dirty="0">
                <a:latin typeface="Calibri"/>
                <a:cs typeface="Calibri"/>
              </a:rPr>
              <a:t>Screenshots of Password Attack</a:t>
            </a:r>
            <a:endParaRPr lang="en-US" dirty="0"/>
          </a:p>
          <a:p>
            <a:r>
              <a:rPr lang="en-US" sz="2800" dirty="0">
                <a:latin typeface="Calibri"/>
                <a:cs typeface="Calibri"/>
              </a:rPr>
              <a:t>Conclusion</a:t>
            </a:r>
            <a:r>
              <a:rPr lang="en-US" sz="2800" dirty="0">
                <a:solidFill>
                  <a:srgbClr val="2B2C30"/>
                </a:solidFill>
                <a:ea typeface="+mn-lt"/>
                <a:cs typeface="+mn-lt"/>
              </a:rPr>
              <a:t> </a:t>
            </a:r>
            <a:endParaRPr lang="en-US" dirty="0"/>
          </a:p>
          <a:p>
            <a:endParaRPr lang="en-US" dirty="0"/>
          </a:p>
        </p:txBody>
      </p:sp>
    </p:spTree>
    <p:extLst>
      <p:ext uri="{BB962C8B-B14F-4D97-AF65-F5344CB8AC3E}">
        <p14:creationId xmlns:p14="http://schemas.microsoft.com/office/powerpoint/2010/main" xmlns="" val="20708176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A0034E89-1952-5288-08A0-70A4A73BE39E}"/>
              </a:ext>
            </a:extLst>
          </p:cNvPr>
          <p:cNvSpPr>
            <a:spLocks noGrp="1"/>
          </p:cNvSpPr>
          <p:nvPr>
            <p:ph type="ctrTitle"/>
          </p:nvPr>
        </p:nvSpPr>
        <p:spPr>
          <a:xfrm>
            <a:off x="718234" y="789128"/>
            <a:ext cx="10757342" cy="5289630"/>
          </a:xfrm>
          <a:solidFill>
            <a:schemeClr val="bg1">
              <a:alpha val="95000"/>
            </a:schemeClr>
          </a:solidFill>
        </p:spPr>
        <p:txBody>
          <a:bodyPr anchor="ctr"/>
          <a:lstStyle/>
          <a:p>
            <a:pPr algn="l"/>
            <a:r>
              <a:rPr lang="en-US" sz="2400" dirty="0">
                <a:latin typeface="Calibri"/>
                <a:cs typeface="Calibri"/>
              </a:rPr>
              <a:t/>
            </a:r>
            <a:br>
              <a:rPr lang="en-US" sz="2400" dirty="0">
                <a:latin typeface="Calibri"/>
                <a:cs typeface="Calibri"/>
              </a:rPr>
            </a:br>
            <a:r>
              <a:rPr lang="en-US" sz="2400" dirty="0">
                <a:latin typeface="Calibri"/>
                <a:cs typeface="Calibri"/>
              </a:rPr>
              <a:t/>
            </a:r>
            <a:br>
              <a:rPr lang="en-US" sz="2400" dirty="0">
                <a:latin typeface="Calibri"/>
                <a:cs typeface="Calibri"/>
              </a:rPr>
            </a:br>
            <a:r>
              <a:rPr lang="en-US" sz="2400" dirty="0">
                <a:latin typeface="Calibri"/>
                <a:cs typeface="Calibri"/>
              </a:rPr>
              <a:t>The </a:t>
            </a:r>
            <a:r>
              <a:rPr lang="en-US" sz="2400" i="1" dirty="0">
                <a:latin typeface="Calibri"/>
                <a:cs typeface="Calibri"/>
              </a:rPr>
              <a:t>"</a:t>
            </a:r>
            <a:r>
              <a:rPr lang="en-US" sz="2400" i="1" u="sng" dirty="0">
                <a:latin typeface="Calibri"/>
                <a:cs typeface="Calibri"/>
              </a:rPr>
              <a:t>System Hacking - Password Attack</a:t>
            </a:r>
            <a:r>
              <a:rPr lang="en-US" sz="2400" i="1" dirty="0">
                <a:latin typeface="Calibri"/>
                <a:cs typeface="Calibri"/>
              </a:rPr>
              <a:t>"</a:t>
            </a:r>
            <a:r>
              <a:rPr lang="en-US" sz="2400" dirty="0">
                <a:latin typeface="Calibri"/>
                <a:cs typeface="Calibri"/>
              </a:rPr>
              <a:t> project demonstrates key techniques in</a:t>
            </a:r>
            <a:br>
              <a:rPr lang="en-US" sz="2400" dirty="0">
                <a:latin typeface="Calibri"/>
                <a:cs typeface="Calibri"/>
              </a:rPr>
            </a:br>
            <a:r>
              <a:rPr lang="en-US" sz="2400" dirty="0">
                <a:latin typeface="Calibri"/>
                <a:cs typeface="Calibri"/>
              </a:rPr>
              <a:t>ethical hacking to assess system vulnerabilities tied to password security. By</a:t>
            </a:r>
            <a:br>
              <a:rPr lang="en-US" sz="2400" dirty="0">
                <a:latin typeface="Calibri"/>
                <a:cs typeface="Calibri"/>
              </a:rPr>
            </a:br>
            <a:r>
              <a:rPr lang="en-US" sz="2400" dirty="0">
                <a:latin typeface="Calibri"/>
                <a:cs typeface="Calibri"/>
              </a:rPr>
              <a:t>simulating real-world attack scenarios, this project uses tools like </a:t>
            </a:r>
            <a:r>
              <a:rPr lang="en-US" sz="2400" i="1" u="sng" dirty="0">
                <a:latin typeface="Calibri"/>
                <a:cs typeface="Calibri"/>
              </a:rPr>
              <a:t>Hydra</a:t>
            </a:r>
            <a:r>
              <a:rPr lang="en-US" sz="2400" i="1" dirty="0">
                <a:latin typeface="Calibri"/>
                <a:cs typeface="Calibri"/>
              </a:rPr>
              <a:t> ,</a:t>
            </a:r>
            <a:br>
              <a:rPr lang="en-US" sz="2400" i="1" dirty="0">
                <a:latin typeface="Calibri"/>
                <a:cs typeface="Calibri"/>
              </a:rPr>
            </a:br>
            <a:r>
              <a:rPr lang="en-US" sz="2400" i="1" u="sng" dirty="0">
                <a:latin typeface="Calibri"/>
                <a:cs typeface="Calibri"/>
              </a:rPr>
              <a:t>Metasploit’s Auxiliary Modules</a:t>
            </a:r>
            <a:r>
              <a:rPr lang="en-US" sz="2400" i="1" dirty="0">
                <a:latin typeface="Calibri"/>
                <a:cs typeface="Calibri"/>
              </a:rPr>
              <a:t> , </a:t>
            </a:r>
            <a:r>
              <a:rPr lang="en-US" sz="2400" i="1" u="sng" dirty="0">
                <a:latin typeface="Calibri"/>
                <a:cs typeface="Calibri"/>
              </a:rPr>
              <a:t>Nmap’s NSE Scripts</a:t>
            </a:r>
            <a:r>
              <a:rPr lang="en-US" sz="2400" i="1" dirty="0">
                <a:latin typeface="Calibri"/>
                <a:cs typeface="Calibri"/>
              </a:rPr>
              <a:t> , </a:t>
            </a:r>
            <a:r>
              <a:rPr lang="en-US" sz="2400" i="1" u="sng" dirty="0">
                <a:latin typeface="Calibri"/>
                <a:cs typeface="Calibri"/>
              </a:rPr>
              <a:t>John the Ripper</a:t>
            </a:r>
            <a:r>
              <a:rPr lang="en-US" sz="2400" i="1" dirty="0">
                <a:latin typeface="Calibri"/>
                <a:cs typeface="Calibri"/>
              </a:rPr>
              <a:t> , and </a:t>
            </a:r>
            <a:r>
              <a:rPr lang="en-US" sz="2400" i="1" u="sng" dirty="0">
                <a:latin typeface="Calibri"/>
                <a:cs typeface="Calibri"/>
              </a:rPr>
              <a:t>Crunch</a:t>
            </a:r>
            <a:br>
              <a:rPr lang="en-US" sz="2400" i="1" u="sng" dirty="0">
                <a:latin typeface="Calibri"/>
                <a:cs typeface="Calibri"/>
              </a:rPr>
            </a:br>
            <a:r>
              <a:rPr lang="en-US" sz="2400" dirty="0">
                <a:latin typeface="Calibri"/>
                <a:cs typeface="Calibri"/>
              </a:rPr>
              <a:t>to showcase brute-force, dictionary attacks, and vulnerability scans. Each tool is</a:t>
            </a:r>
            <a:br>
              <a:rPr lang="en-US" sz="2400" dirty="0">
                <a:latin typeface="Calibri"/>
                <a:cs typeface="Calibri"/>
              </a:rPr>
            </a:br>
            <a:r>
              <a:rPr lang="en-US" sz="2400" dirty="0">
                <a:latin typeface="Calibri"/>
                <a:cs typeface="Calibri"/>
              </a:rPr>
              <a:t>utilized to highlight specific password attack methods and the associated risks of</a:t>
            </a:r>
            <a:br>
              <a:rPr lang="en-US" sz="2400" dirty="0">
                <a:latin typeface="Calibri"/>
                <a:cs typeface="Calibri"/>
              </a:rPr>
            </a:br>
            <a:r>
              <a:rPr lang="en-US" sz="2400" dirty="0">
                <a:latin typeface="Calibri"/>
                <a:cs typeface="Calibri"/>
              </a:rPr>
              <a:t>weak authentication practices. This work emphasizes the necessity of strong</a:t>
            </a:r>
            <a:br>
              <a:rPr lang="en-US" sz="2400" dirty="0">
                <a:latin typeface="Calibri"/>
                <a:cs typeface="Calibri"/>
              </a:rPr>
            </a:br>
            <a:r>
              <a:rPr lang="en-US" sz="2400" dirty="0">
                <a:latin typeface="Calibri"/>
                <a:cs typeface="Calibri"/>
              </a:rPr>
              <a:t>password policies and multi-layered security measures, offering insights into</a:t>
            </a:r>
            <a:br>
              <a:rPr lang="en-US" sz="2400" dirty="0">
                <a:latin typeface="Calibri"/>
                <a:cs typeface="Calibri"/>
              </a:rPr>
            </a:br>
            <a:r>
              <a:rPr lang="en-US" sz="2400" dirty="0">
                <a:latin typeface="Calibri"/>
                <a:cs typeface="Calibri"/>
              </a:rPr>
              <a:t>proactive cyber security strategies and the vital role of ethical hacking in</a:t>
            </a:r>
            <a:br>
              <a:rPr lang="en-US" sz="2400" dirty="0">
                <a:latin typeface="Calibri"/>
                <a:cs typeface="Calibri"/>
              </a:rPr>
            </a:br>
            <a:r>
              <a:rPr lang="en-US" sz="2400" dirty="0">
                <a:latin typeface="Calibri"/>
                <a:cs typeface="Calibri"/>
              </a:rPr>
              <a:t>identifying potential security threats. </a:t>
            </a:r>
          </a:p>
        </p:txBody>
      </p:sp>
      <p:sp>
        <p:nvSpPr>
          <p:cNvPr id="6" name="TextBox 5">
            <a:extLst>
              <a:ext uri="{FF2B5EF4-FFF2-40B4-BE49-F238E27FC236}">
                <a16:creationId xmlns:a16="http://schemas.microsoft.com/office/drawing/2014/main" xmlns="" id="{98FF2D4C-D07C-FF3F-7AD2-63B93DFBA397}"/>
              </a:ext>
            </a:extLst>
          </p:cNvPr>
          <p:cNvSpPr txBox="1"/>
          <p:nvPr/>
        </p:nvSpPr>
        <p:spPr>
          <a:xfrm>
            <a:off x="876020" y="1056996"/>
            <a:ext cx="2429438"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dirty="0">
                <a:latin typeface="Tisa Offc Serif Pro"/>
              </a:rPr>
              <a:t>Abstract</a:t>
            </a:r>
          </a:p>
        </p:txBody>
      </p:sp>
    </p:spTree>
    <p:extLst>
      <p:ext uri="{BB962C8B-B14F-4D97-AF65-F5344CB8AC3E}">
        <p14:creationId xmlns:p14="http://schemas.microsoft.com/office/powerpoint/2010/main" xmlns="" val="3709451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4ABE40-AA00-F366-A36A-B3F1AADBF025}"/>
              </a:ext>
            </a:extLst>
          </p:cNvPr>
          <p:cNvSpPr>
            <a:spLocks noGrp="1"/>
          </p:cNvSpPr>
          <p:nvPr>
            <p:ph type="ctrTitle"/>
          </p:nvPr>
        </p:nvSpPr>
        <p:spPr>
          <a:xfrm>
            <a:off x="1465145" y="1124887"/>
            <a:ext cx="9311550" cy="685481"/>
          </a:xfrm>
          <a:noFill/>
        </p:spPr>
        <p:txBody>
          <a:bodyPr>
            <a:noAutofit/>
          </a:bodyPr>
          <a:lstStyle/>
          <a:p>
            <a:r>
              <a:rPr lang="en-US" dirty="0"/>
              <a:t>Objective</a:t>
            </a:r>
          </a:p>
        </p:txBody>
      </p:sp>
      <p:sp>
        <p:nvSpPr>
          <p:cNvPr id="11" name="Subtitle 10">
            <a:extLst>
              <a:ext uri="{FF2B5EF4-FFF2-40B4-BE49-F238E27FC236}">
                <a16:creationId xmlns:a16="http://schemas.microsoft.com/office/drawing/2014/main" xmlns="" id="{F4583933-95EE-13B0-55ED-7B10E3D3867E}"/>
              </a:ext>
            </a:extLst>
          </p:cNvPr>
          <p:cNvSpPr>
            <a:spLocks noGrp="1"/>
          </p:cNvSpPr>
          <p:nvPr>
            <p:ph type="subTitle" idx="1"/>
          </p:nvPr>
        </p:nvSpPr>
        <p:spPr>
          <a:xfrm>
            <a:off x="1465146" y="1818143"/>
            <a:ext cx="9944317" cy="4019022"/>
          </a:xfrm>
        </p:spPr>
        <p:txBody>
          <a:bodyPr vert="horz" lIns="91440" tIns="45720" rIns="91440" bIns="45720" rtlCol="0" anchor="t">
            <a:noAutofit/>
          </a:bodyPr>
          <a:lstStyle/>
          <a:p>
            <a:endParaRPr lang="en-US" sz="2400" dirty="0">
              <a:ea typeface="+mn-lt"/>
              <a:cs typeface="+mn-lt"/>
            </a:endParaRPr>
          </a:p>
          <a:p>
            <a:pPr marL="342900" indent="-342900">
              <a:buChar char="•"/>
            </a:pPr>
            <a:r>
              <a:rPr lang="en-US" sz="2400" dirty="0">
                <a:ea typeface="+mn-lt"/>
                <a:cs typeface="+mn-lt"/>
              </a:rPr>
              <a:t>Demonstrate ethical hacking techniques to assess vulnerabilities in password-based authentication systems.</a:t>
            </a:r>
            <a:endParaRPr lang="en-US" sz="2400"/>
          </a:p>
          <a:p>
            <a:pPr marL="342900" indent="-342900">
              <a:buChar char="•"/>
            </a:pPr>
            <a:r>
              <a:rPr lang="en-US" sz="2400" dirty="0">
                <a:ea typeface="+mn-lt"/>
                <a:cs typeface="+mn-lt"/>
              </a:rPr>
              <a:t>Simulate real-world password attacks using tools like Hydra, Metasploit, NSE Scripts, John the Ripper, and Crunch.</a:t>
            </a:r>
            <a:endParaRPr lang="en-US" sz="2400" dirty="0"/>
          </a:p>
          <a:p>
            <a:pPr marL="342900" indent="-342900">
              <a:buChar char="•"/>
            </a:pPr>
            <a:r>
              <a:rPr lang="en-US" sz="2400" dirty="0">
                <a:ea typeface="+mn-lt"/>
                <a:cs typeface="+mn-lt"/>
              </a:rPr>
              <a:t>Highlight the risks associated with weak passwords and the importance of strong password policies.</a:t>
            </a:r>
            <a:endParaRPr lang="en-US" sz="2400"/>
          </a:p>
          <a:p>
            <a:pPr marL="342900" indent="-342900">
              <a:buChar char="•"/>
            </a:pPr>
            <a:r>
              <a:rPr lang="en-US" sz="2400" dirty="0">
                <a:ea typeface="+mn-lt"/>
                <a:cs typeface="+mn-lt"/>
              </a:rPr>
              <a:t>Emphasize the role of ethical hacking in proactively strengthening    cybersecurity defenses.</a:t>
            </a:r>
            <a:endParaRPr lang="en-US" sz="2400" dirty="0"/>
          </a:p>
        </p:txBody>
      </p:sp>
    </p:spTree>
    <p:extLst>
      <p:ext uri="{BB962C8B-B14F-4D97-AF65-F5344CB8AC3E}">
        <p14:creationId xmlns:p14="http://schemas.microsoft.com/office/powerpoint/2010/main" xmlns="" val="10080375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635F5E3-2B1C-7C0A-8581-67A9052D13AA}"/>
              </a:ext>
            </a:extLst>
          </p:cNvPr>
          <p:cNvSpPr>
            <a:spLocks noGrp="1"/>
          </p:cNvSpPr>
          <p:nvPr>
            <p:ph type="title"/>
          </p:nvPr>
        </p:nvSpPr>
        <p:spPr>
          <a:xfrm>
            <a:off x="1494678" y="1054480"/>
            <a:ext cx="2843755" cy="648605"/>
          </a:xfrm>
          <a:noFill/>
        </p:spPr>
        <p:txBody>
          <a:bodyPr/>
          <a:lstStyle/>
          <a:p>
            <a:r>
              <a:rPr lang="en-US" dirty="0"/>
              <a:t>Introduction</a:t>
            </a:r>
          </a:p>
        </p:txBody>
      </p:sp>
      <p:sp>
        <p:nvSpPr>
          <p:cNvPr id="3" name="Content Placeholder 2">
            <a:extLst>
              <a:ext uri="{FF2B5EF4-FFF2-40B4-BE49-F238E27FC236}">
                <a16:creationId xmlns:a16="http://schemas.microsoft.com/office/drawing/2014/main" xmlns="" id="{A6A33159-D030-2F82-A142-F75940728319}"/>
              </a:ext>
            </a:extLst>
          </p:cNvPr>
          <p:cNvSpPr>
            <a:spLocks noGrp="1"/>
          </p:cNvSpPr>
          <p:nvPr>
            <p:ph sz="half" idx="14"/>
          </p:nvPr>
        </p:nvSpPr>
        <p:spPr>
          <a:xfrm>
            <a:off x="1600835" y="1769745"/>
            <a:ext cx="8959850" cy="3998595"/>
          </a:xfrm>
          <a:noFill/>
        </p:spPr>
        <p:txBody>
          <a:bodyPr vert="horz" lIns="91440" tIns="45720" rIns="91440" bIns="45720" rtlCol="0" anchor="t">
            <a:noAutofit/>
          </a:bodyPr>
          <a:lstStyle/>
          <a:p>
            <a:r>
              <a:rPr lang="en-US" sz="2400" i="1" dirty="0">
                <a:ea typeface="+mn-lt"/>
                <a:cs typeface="+mn-lt"/>
              </a:rPr>
              <a:t>In today’s digital world, password security is essential to safeguard sensitive data. As cyberattacks targeting passwords increase, ethical hacking techniques help identify and secure potential vulnerabilities before they can be exploited. The "System Hacking - Password Attack" project demonstrates password attacks, such as brute-force and dictionary attacks, using tools like Hydra, Metasploit, Nmap’s NSE, John the Ripper, and Crunch. Each tool tests different attack strategies, revealing the risks of weak passwords and emphasizing the need for strong password policies and multi-factor authentication. This project highlights ethical hacking's role in enhancing security by proactively addressing vulnerabilities.</a:t>
            </a:r>
            <a:endParaRPr lang="en-US" sz="2400" i="1" dirty="0"/>
          </a:p>
        </p:txBody>
      </p:sp>
    </p:spTree>
    <p:extLst>
      <p:ext uri="{BB962C8B-B14F-4D97-AF65-F5344CB8AC3E}">
        <p14:creationId xmlns:p14="http://schemas.microsoft.com/office/powerpoint/2010/main" xmlns="" val="166746209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xmlns="" id="{2AB30845-C6E2-A4A7-6F6D-2B97F106ADF6}"/>
              </a:ext>
            </a:extLst>
          </p:cNvPr>
          <p:cNvSpPr>
            <a:spLocks noGrp="1"/>
          </p:cNvSpPr>
          <p:nvPr>
            <p:ph sz="half" idx="14"/>
          </p:nvPr>
        </p:nvSpPr>
        <p:spPr>
          <a:xfrm>
            <a:off x="1006661" y="2409461"/>
            <a:ext cx="10127701" cy="2560778"/>
          </a:xfrm>
        </p:spPr>
        <p:txBody>
          <a:bodyPr vert="horz" lIns="91440" tIns="45720" rIns="91440" bIns="45720" rtlCol="0" anchor="t">
            <a:normAutofit fontScale="85000" lnSpcReduction="20000"/>
          </a:bodyPr>
          <a:lstStyle/>
          <a:p>
            <a:r>
              <a:rPr lang="en-US" sz="2400" i="1" dirty="0">
                <a:ea typeface="+mn-lt"/>
                <a:cs typeface="+mn-lt"/>
              </a:rPr>
              <a:t>The "System Hacking - Password Attack" project methodology involves a </a:t>
            </a:r>
            <a:r>
              <a:rPr lang="en-US" sz="2400" i="1" dirty="0" smtClean="0">
                <a:ea typeface="+mn-lt"/>
                <a:cs typeface="+mn-lt"/>
              </a:rPr>
              <a:t>step</a:t>
            </a:r>
          </a:p>
          <a:p>
            <a:r>
              <a:rPr lang="en-US" sz="2400" i="1" dirty="0" smtClean="0">
                <a:ea typeface="+mn-lt"/>
                <a:cs typeface="+mn-lt"/>
              </a:rPr>
              <a:t>by-step </a:t>
            </a:r>
            <a:r>
              <a:rPr lang="en-US" sz="2400" i="1" dirty="0">
                <a:ea typeface="+mn-lt"/>
                <a:cs typeface="+mn-lt"/>
              </a:rPr>
              <a:t>demonstration of various password attack techniques using </a:t>
            </a:r>
            <a:r>
              <a:rPr lang="en-US" sz="2400" i="1" dirty="0" smtClean="0">
                <a:ea typeface="+mn-lt"/>
                <a:cs typeface="+mn-lt"/>
              </a:rPr>
              <a:t>ethical</a:t>
            </a:r>
          </a:p>
          <a:p>
            <a:r>
              <a:rPr lang="en-US" sz="2400" i="1" dirty="0" smtClean="0">
                <a:ea typeface="+mn-lt"/>
                <a:cs typeface="+mn-lt"/>
              </a:rPr>
              <a:t>h</a:t>
            </a:r>
            <a:r>
              <a:rPr lang="en-US" sz="2400" i="1" dirty="0" smtClean="0">
                <a:ea typeface="+mn-lt"/>
                <a:cs typeface="+mn-lt"/>
              </a:rPr>
              <a:t>acking</a:t>
            </a:r>
            <a:r>
              <a:rPr lang="en-US" sz="2400" i="1" dirty="0" smtClean="0">
                <a:ea typeface="+mn-lt"/>
                <a:cs typeface="+mn-lt"/>
              </a:rPr>
              <a:t> </a:t>
            </a:r>
            <a:r>
              <a:rPr lang="en-US" sz="2400" i="1" dirty="0" smtClean="0">
                <a:ea typeface="+mn-lt"/>
                <a:cs typeface="+mn-lt"/>
              </a:rPr>
              <a:t>tools</a:t>
            </a:r>
            <a:r>
              <a:rPr lang="en-US" sz="2400" i="1" dirty="0">
                <a:ea typeface="+mn-lt"/>
                <a:cs typeface="+mn-lt"/>
              </a:rPr>
              <a:t>. Each tool is selected for its unique capabilities, enabling </a:t>
            </a:r>
            <a:r>
              <a:rPr lang="en-US" sz="2400" i="1" dirty="0" smtClean="0">
                <a:ea typeface="+mn-lt"/>
                <a:cs typeface="+mn-lt"/>
              </a:rPr>
              <a:t>a</a:t>
            </a:r>
          </a:p>
          <a:p>
            <a:r>
              <a:rPr lang="en-US" sz="2400" i="1" dirty="0" smtClean="0">
                <a:ea typeface="+mn-lt"/>
                <a:cs typeface="+mn-lt"/>
              </a:rPr>
              <a:t>c</a:t>
            </a:r>
            <a:r>
              <a:rPr lang="en-US" sz="2400" i="1" dirty="0" smtClean="0">
                <a:ea typeface="+mn-lt"/>
                <a:cs typeface="+mn-lt"/>
              </a:rPr>
              <a:t>omprehensive approach </a:t>
            </a:r>
            <a:r>
              <a:rPr lang="en-US" sz="2400" i="1" dirty="0">
                <a:ea typeface="+mn-lt"/>
                <a:cs typeface="+mn-lt"/>
              </a:rPr>
              <a:t>to simulate real-world password attacks </a:t>
            </a:r>
            <a:r>
              <a:rPr lang="en-US" sz="2400" i="1" dirty="0" smtClean="0">
                <a:ea typeface="+mn-lt"/>
                <a:cs typeface="+mn-lt"/>
              </a:rPr>
              <a:t>under</a:t>
            </a:r>
          </a:p>
          <a:p>
            <a:r>
              <a:rPr lang="en-US" sz="2400" i="1" dirty="0" smtClean="0">
                <a:ea typeface="+mn-lt"/>
                <a:cs typeface="+mn-lt"/>
              </a:rPr>
              <a:t>controlled </a:t>
            </a:r>
            <a:r>
              <a:rPr lang="en-US" sz="2400" i="1" dirty="0">
                <a:ea typeface="+mn-lt"/>
                <a:cs typeface="+mn-lt"/>
              </a:rPr>
              <a:t>conditions</a:t>
            </a:r>
            <a:r>
              <a:rPr lang="en-US" sz="2400" i="1" dirty="0" smtClean="0">
                <a:ea typeface="+mn-lt"/>
                <a:cs typeface="+mn-lt"/>
              </a:rPr>
              <a:t>.</a:t>
            </a:r>
          </a:p>
          <a:p>
            <a:endParaRPr lang="en-US" sz="2400" i="1" dirty="0">
              <a:ea typeface="Batang"/>
              <a:cs typeface="+mn-lt"/>
            </a:endParaRPr>
          </a:p>
          <a:p>
            <a:r>
              <a:rPr lang="en-US" sz="2400" i="1" dirty="0">
                <a:ea typeface="+mn-lt"/>
                <a:cs typeface="+mn-lt"/>
              </a:rPr>
              <a:t>The methodology follows these key steps:</a:t>
            </a:r>
            <a:endParaRPr lang="en-US" sz="2400" i="1" dirty="0">
              <a:ea typeface="Batang"/>
              <a:cs typeface="+mn-lt"/>
            </a:endParaRPr>
          </a:p>
        </p:txBody>
      </p:sp>
      <p:sp>
        <p:nvSpPr>
          <p:cNvPr id="7" name="TextBox 6">
            <a:extLst>
              <a:ext uri="{FF2B5EF4-FFF2-40B4-BE49-F238E27FC236}">
                <a16:creationId xmlns:a16="http://schemas.microsoft.com/office/drawing/2014/main" xmlns="" id="{5007D443-7A95-F4FE-C91B-9E7043F527CB}"/>
              </a:ext>
            </a:extLst>
          </p:cNvPr>
          <p:cNvSpPr txBox="1"/>
          <p:nvPr/>
        </p:nvSpPr>
        <p:spPr>
          <a:xfrm>
            <a:off x="1006036" y="1362035"/>
            <a:ext cx="440442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000" dirty="0"/>
              <a:t>Methodology</a:t>
            </a:r>
          </a:p>
        </p:txBody>
      </p:sp>
    </p:spTree>
    <p:extLst>
      <p:ext uri="{BB962C8B-B14F-4D97-AF65-F5344CB8AC3E}">
        <p14:creationId xmlns:p14="http://schemas.microsoft.com/office/powerpoint/2010/main" xmlns="" val="14205954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xmlns="" id="{2AB30845-C6E2-A4A7-6F6D-2B97F106ADF6}"/>
              </a:ext>
            </a:extLst>
          </p:cNvPr>
          <p:cNvSpPr>
            <a:spLocks noGrp="1"/>
          </p:cNvSpPr>
          <p:nvPr>
            <p:ph sz="half" idx="14"/>
          </p:nvPr>
        </p:nvSpPr>
        <p:spPr>
          <a:xfrm>
            <a:off x="1006661" y="885461"/>
            <a:ext cx="10175326" cy="5075378"/>
          </a:xfrm>
        </p:spPr>
        <p:txBody>
          <a:bodyPr vert="horz" lIns="91440" tIns="45720" rIns="91440" bIns="45720" rtlCol="0" anchor="t">
            <a:normAutofit fontScale="92500" lnSpcReduction="10000"/>
          </a:bodyPr>
          <a:lstStyle/>
          <a:p>
            <a:r>
              <a:rPr lang="en-US" sz="2800" b="1" u="sng" dirty="0">
                <a:ea typeface="+mn-lt"/>
                <a:cs typeface="+mn-lt"/>
              </a:rPr>
              <a:t>Hydra (Brute-Force Attack)</a:t>
            </a:r>
            <a:endParaRPr lang="en-US" sz="2800" u="sng" dirty="0"/>
          </a:p>
          <a:p>
            <a:r>
              <a:rPr lang="en-US" dirty="0">
                <a:ea typeface="+mn-lt"/>
                <a:cs typeface="+mn-lt"/>
              </a:rPr>
              <a:t>                                                      </a:t>
            </a:r>
            <a:r>
              <a:rPr lang="en-US" dirty="0" smtClean="0">
                <a:ea typeface="+mn-lt"/>
                <a:cs typeface="+mn-lt"/>
              </a:rPr>
              <a:t> Hydra </a:t>
            </a:r>
            <a:r>
              <a:rPr lang="en-US" dirty="0">
                <a:ea typeface="+mn-lt"/>
                <a:cs typeface="+mn-lt"/>
              </a:rPr>
              <a:t>is a fast and flexible password-cracking tool </a:t>
            </a:r>
            <a:r>
              <a:rPr lang="en-US" dirty="0" smtClean="0">
                <a:ea typeface="+mn-lt"/>
                <a:cs typeface="+mn-lt"/>
              </a:rPr>
              <a:t>often</a:t>
            </a:r>
          </a:p>
          <a:p>
            <a:r>
              <a:rPr lang="en-US" dirty="0" smtClean="0">
                <a:ea typeface="+mn-lt"/>
                <a:cs typeface="+mn-lt"/>
              </a:rPr>
              <a:t>used to perform brute-force attacks on various network protocols. It supports multiple login</a:t>
            </a:r>
          </a:p>
          <a:p>
            <a:r>
              <a:rPr lang="en-US" dirty="0" smtClean="0">
                <a:ea typeface="+mn-lt"/>
                <a:cs typeface="+mn-lt"/>
              </a:rPr>
              <a:t>protocols</a:t>
            </a:r>
            <a:r>
              <a:rPr lang="en-US" dirty="0">
                <a:ea typeface="+mn-lt"/>
                <a:cs typeface="+mn-lt"/>
              </a:rPr>
              <a:t>, making </a:t>
            </a:r>
            <a:r>
              <a:rPr lang="en-US" dirty="0" smtClean="0">
                <a:ea typeface="+mn-lt"/>
                <a:cs typeface="+mn-lt"/>
              </a:rPr>
              <a:t>it versatile </a:t>
            </a:r>
            <a:r>
              <a:rPr lang="en-US" dirty="0">
                <a:ea typeface="+mn-lt"/>
                <a:cs typeface="+mn-lt"/>
              </a:rPr>
              <a:t>for testing security on different services like SSH, FTP, HTTP</a:t>
            </a:r>
            <a:r>
              <a:rPr lang="en-US" dirty="0" smtClean="0">
                <a:ea typeface="+mn-lt"/>
                <a:cs typeface="+mn-lt"/>
              </a:rPr>
              <a:t>,</a:t>
            </a:r>
          </a:p>
          <a:p>
            <a:r>
              <a:rPr lang="en-US" dirty="0" smtClean="0">
                <a:ea typeface="+mn-lt"/>
                <a:cs typeface="+mn-lt"/>
              </a:rPr>
              <a:t>a</a:t>
            </a:r>
            <a:r>
              <a:rPr lang="en-US" dirty="0" smtClean="0">
                <a:ea typeface="+mn-lt"/>
                <a:cs typeface="+mn-lt"/>
              </a:rPr>
              <a:t>nd</a:t>
            </a:r>
            <a:r>
              <a:rPr lang="en-US" dirty="0" smtClean="0">
                <a:ea typeface="+mn-lt"/>
                <a:cs typeface="+mn-lt"/>
              </a:rPr>
              <a:t> </a:t>
            </a:r>
            <a:r>
              <a:rPr lang="en-US" dirty="0" smtClean="0">
                <a:ea typeface="+mn-lt"/>
                <a:cs typeface="+mn-lt"/>
              </a:rPr>
              <a:t>more</a:t>
            </a:r>
            <a:r>
              <a:rPr lang="en-US" dirty="0">
                <a:ea typeface="+mn-lt"/>
                <a:cs typeface="+mn-lt"/>
              </a:rPr>
              <a:t>.</a:t>
            </a:r>
            <a:endParaRPr lang="en-US" dirty="0"/>
          </a:p>
          <a:p>
            <a:endParaRPr lang="en-US" dirty="0">
              <a:ea typeface="+mn-lt"/>
              <a:cs typeface="+mn-lt"/>
            </a:endParaRPr>
          </a:p>
          <a:p>
            <a:r>
              <a:rPr lang="en-US" b="1" dirty="0">
                <a:ea typeface="+mn-lt"/>
                <a:cs typeface="+mn-lt"/>
              </a:rPr>
              <a:t>Objective</a:t>
            </a:r>
            <a:r>
              <a:rPr lang="en-US" dirty="0">
                <a:ea typeface="+mn-lt"/>
                <a:cs typeface="+mn-lt"/>
              </a:rPr>
              <a:t>:</a:t>
            </a:r>
            <a:endParaRPr lang="en-US" b="1" dirty="0">
              <a:ea typeface="+mn-lt"/>
              <a:cs typeface="+mn-lt"/>
            </a:endParaRPr>
          </a:p>
          <a:p>
            <a:r>
              <a:rPr lang="en-US" dirty="0">
                <a:ea typeface="+mn-lt"/>
                <a:cs typeface="+mn-lt"/>
              </a:rPr>
              <a:t>           To conduct brute-force attacks on network protocols (e.g., SSH, HTTP) by systematically</a:t>
            </a:r>
            <a:endParaRPr lang="en-US" b="1" dirty="0">
              <a:ea typeface="+mn-lt"/>
              <a:cs typeface="+mn-lt"/>
            </a:endParaRPr>
          </a:p>
          <a:p>
            <a:r>
              <a:rPr lang="en-US" dirty="0">
                <a:ea typeface="+mn-lt"/>
                <a:cs typeface="+mn-lt"/>
              </a:rPr>
              <a:t>           attempting different username-password combinations.</a:t>
            </a:r>
            <a:endParaRPr lang="en-US" dirty="0"/>
          </a:p>
          <a:p>
            <a:r>
              <a:rPr lang="en-US" b="1" dirty="0">
                <a:ea typeface="+mn-lt"/>
                <a:cs typeface="+mn-lt"/>
              </a:rPr>
              <a:t>Process</a:t>
            </a:r>
            <a:r>
              <a:rPr lang="en-US" dirty="0">
                <a:ea typeface="+mn-lt"/>
                <a:cs typeface="+mn-lt"/>
              </a:rPr>
              <a:t>: </a:t>
            </a:r>
          </a:p>
          <a:p>
            <a:r>
              <a:rPr lang="en-US" dirty="0">
                <a:ea typeface="+mn-lt"/>
                <a:cs typeface="+mn-lt"/>
              </a:rPr>
              <a:t>           Set up Hydra with specified protocols, target IP, and a dictionary of potential passwords.</a:t>
            </a:r>
          </a:p>
          <a:p>
            <a:r>
              <a:rPr lang="en-US" dirty="0">
                <a:ea typeface="+mn-lt"/>
                <a:cs typeface="+mn-lt"/>
              </a:rPr>
              <a:t>           Execute the attack to identify any weak passwords, demonstrating the risks of </a:t>
            </a:r>
            <a:r>
              <a:rPr lang="en-US" dirty="0" smtClean="0">
                <a:ea typeface="+mn-lt"/>
                <a:cs typeface="+mn-lt"/>
              </a:rPr>
              <a:t>weak</a:t>
            </a:r>
          </a:p>
          <a:p>
            <a:r>
              <a:rPr lang="en-US" dirty="0" smtClean="0">
                <a:ea typeface="+mn-lt"/>
                <a:cs typeface="+mn-lt"/>
              </a:rPr>
              <a:t> </a:t>
            </a:r>
            <a:r>
              <a:rPr lang="en-US" dirty="0" smtClean="0">
                <a:ea typeface="+mn-lt"/>
                <a:cs typeface="+mn-lt"/>
              </a:rPr>
              <a:t>          </a:t>
            </a:r>
            <a:r>
              <a:rPr lang="en-US" dirty="0" smtClean="0">
                <a:ea typeface="+mn-lt"/>
                <a:cs typeface="+mn-lt"/>
              </a:rPr>
              <a:t>authentication on </a:t>
            </a:r>
            <a:r>
              <a:rPr lang="en-US" dirty="0">
                <a:ea typeface="+mn-lt"/>
                <a:cs typeface="+mn-lt"/>
              </a:rPr>
              <a:t>network services.</a:t>
            </a:r>
            <a:endParaRPr lang="en-US" dirty="0"/>
          </a:p>
          <a:p>
            <a:pPr marL="285750" indent="-285750">
              <a:buFont typeface="Arial"/>
              <a:buChar char="•"/>
            </a:pPr>
            <a:endParaRPr lang="en-US" dirty="0"/>
          </a:p>
          <a:p>
            <a:endParaRPr lang="en-US" dirty="0"/>
          </a:p>
        </p:txBody>
      </p:sp>
    </p:spTree>
    <p:extLst>
      <p:ext uri="{BB962C8B-B14F-4D97-AF65-F5344CB8AC3E}">
        <p14:creationId xmlns:p14="http://schemas.microsoft.com/office/powerpoint/2010/main" xmlns="" val="26898383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545968-70F7-0180-6448-3547E442EF4A}"/>
              </a:ext>
            </a:extLst>
          </p:cNvPr>
          <p:cNvSpPr>
            <a:spLocks noGrp="1"/>
          </p:cNvSpPr>
          <p:nvPr>
            <p:ph type="title"/>
          </p:nvPr>
        </p:nvSpPr>
        <p:spPr>
          <a:xfrm>
            <a:off x="3629" y="3148"/>
            <a:ext cx="10389243" cy="1424470"/>
          </a:xfrm>
          <a:noFill/>
        </p:spPr>
        <p:txBody>
          <a:bodyPr anchor="ctr">
            <a:noAutofit/>
          </a:bodyPr>
          <a:lstStyle/>
          <a:p>
            <a:r>
              <a:rPr lang="en-US" dirty="0"/>
              <a:t>Screenshot of Hydra</a:t>
            </a:r>
            <a:endParaRPr lang="en-US" sz="2800" b="1" u="sng" dirty="0">
              <a:latin typeface="Quire Sans Pro Light"/>
            </a:endParaRPr>
          </a:p>
        </p:txBody>
      </p:sp>
      <p:pic>
        <p:nvPicPr>
          <p:cNvPr id="3" name="Content Placeholder 2" descr="A screenshot of a computer program&#10;&#10;Description automatically generated">
            <a:extLst>
              <a:ext uri="{FF2B5EF4-FFF2-40B4-BE49-F238E27FC236}">
                <a16:creationId xmlns:a16="http://schemas.microsoft.com/office/drawing/2014/main" xmlns="" id="{720B8BC5-85A9-E671-7BCB-07D776DCB29A}"/>
              </a:ext>
            </a:extLst>
          </p:cNvPr>
          <p:cNvPicPr>
            <a:picLocks noGrp="1" noChangeAspect="1"/>
          </p:cNvPicPr>
          <p:nvPr>
            <p:ph sz="half" idx="1"/>
          </p:nvPr>
        </p:nvPicPr>
        <p:blipFill>
          <a:blip r:embed="rId2" cstate="print"/>
          <a:stretch>
            <a:fillRect/>
          </a:stretch>
        </p:blipFill>
        <p:spPr>
          <a:xfrm>
            <a:off x="143352" y="1090777"/>
            <a:ext cx="11856354" cy="5573938"/>
          </a:xfrm>
          <a:noFill/>
        </p:spPr>
      </p:pic>
    </p:spTree>
    <p:extLst>
      <p:ext uri="{BB962C8B-B14F-4D97-AF65-F5344CB8AC3E}">
        <p14:creationId xmlns:p14="http://schemas.microsoft.com/office/powerpoint/2010/main" xmlns="" val="19566979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xmlns="" id="{2AB30845-C6E2-A4A7-6F6D-2B97F106ADF6}"/>
              </a:ext>
            </a:extLst>
          </p:cNvPr>
          <p:cNvSpPr>
            <a:spLocks noGrp="1"/>
          </p:cNvSpPr>
          <p:nvPr>
            <p:ph sz="half" idx="14"/>
          </p:nvPr>
        </p:nvSpPr>
        <p:spPr>
          <a:xfrm>
            <a:off x="1006661" y="885461"/>
            <a:ext cx="10175326" cy="5075378"/>
          </a:xfrm>
        </p:spPr>
        <p:txBody>
          <a:bodyPr vert="horz" lIns="91440" tIns="45720" rIns="91440" bIns="45720" rtlCol="0" anchor="t">
            <a:normAutofit fontScale="92500"/>
          </a:bodyPr>
          <a:lstStyle/>
          <a:p>
            <a:r>
              <a:rPr lang="en-US" sz="2800" b="1" u="sng" dirty="0">
                <a:ea typeface="+mn-lt"/>
                <a:cs typeface="+mn-lt"/>
              </a:rPr>
              <a:t>Metasploit Auxiliary Modules (Vulnerability Scanning</a:t>
            </a:r>
            <a:r>
              <a:rPr lang="en-US" sz="2800" b="1" u="sng" dirty="0" smtClean="0">
                <a:ea typeface="+mn-lt"/>
                <a:cs typeface="+mn-lt"/>
              </a:rPr>
              <a:t>)</a:t>
            </a:r>
          </a:p>
          <a:p>
            <a:r>
              <a:rPr lang="en-US" dirty="0" smtClean="0">
                <a:ea typeface="+mn-lt"/>
                <a:cs typeface="+mn-lt"/>
              </a:rPr>
              <a:t>                                                     </a:t>
            </a:r>
            <a:r>
              <a:rPr lang="en-US" dirty="0">
                <a:ea typeface="+mn-lt"/>
                <a:cs typeface="+mn-lt"/>
              </a:rPr>
              <a:t>The Auxiliary Module is part of the Metasploit Framework </a:t>
            </a:r>
            <a:r>
              <a:rPr lang="en-US" dirty="0" smtClean="0">
                <a:ea typeface="+mn-lt"/>
                <a:cs typeface="+mn-lt"/>
              </a:rPr>
              <a:t>and</a:t>
            </a:r>
          </a:p>
          <a:p>
            <a:r>
              <a:rPr lang="en-US" dirty="0" smtClean="0">
                <a:ea typeface="+mn-lt"/>
                <a:cs typeface="+mn-lt"/>
              </a:rPr>
              <a:t>includes a</a:t>
            </a:r>
            <a:r>
              <a:rPr lang="en-US" sz="2800" b="1" dirty="0" smtClean="0">
                <a:ea typeface="+mn-lt"/>
                <a:cs typeface="+mn-lt"/>
              </a:rPr>
              <a:t> </a:t>
            </a:r>
            <a:r>
              <a:rPr lang="en-US" dirty="0" smtClean="0">
                <a:ea typeface="+mn-lt"/>
                <a:cs typeface="+mn-lt"/>
              </a:rPr>
              <a:t>variety </a:t>
            </a:r>
            <a:r>
              <a:rPr lang="en-US" dirty="0">
                <a:ea typeface="+mn-lt"/>
                <a:cs typeface="+mn-lt"/>
              </a:rPr>
              <a:t>of tools for reconnaissance, scanning, and exploitation. This module helps </a:t>
            </a:r>
            <a:r>
              <a:rPr lang="en-US" dirty="0" smtClean="0">
                <a:ea typeface="+mn-lt"/>
                <a:cs typeface="+mn-lt"/>
              </a:rPr>
              <a:t>in</a:t>
            </a:r>
          </a:p>
          <a:p>
            <a:r>
              <a:rPr lang="en-US" dirty="0" smtClean="0">
                <a:ea typeface="+mn-lt"/>
                <a:cs typeface="+mn-lt"/>
              </a:rPr>
              <a:t>identifying system vulnerabilities </a:t>
            </a:r>
            <a:r>
              <a:rPr lang="en-US" dirty="0">
                <a:ea typeface="+mn-lt"/>
                <a:cs typeface="+mn-lt"/>
              </a:rPr>
              <a:t>and gathering information, making it easier to plan </a:t>
            </a:r>
            <a:r>
              <a:rPr lang="en-US" dirty="0" smtClean="0">
                <a:ea typeface="+mn-lt"/>
                <a:cs typeface="+mn-lt"/>
              </a:rPr>
              <a:t>password</a:t>
            </a:r>
          </a:p>
          <a:p>
            <a:r>
              <a:rPr lang="en-US" dirty="0" smtClean="0">
                <a:ea typeface="+mn-lt"/>
                <a:cs typeface="+mn-lt"/>
              </a:rPr>
              <a:t>attacks</a:t>
            </a:r>
            <a:r>
              <a:rPr lang="en-US" dirty="0">
                <a:ea typeface="+mn-lt"/>
                <a:cs typeface="+mn-lt"/>
              </a:rPr>
              <a:t>.</a:t>
            </a:r>
            <a:endParaRPr lang="en-US" dirty="0"/>
          </a:p>
          <a:p>
            <a:endParaRPr lang="en-US" b="1" dirty="0">
              <a:ea typeface="+mn-lt"/>
              <a:cs typeface="+mn-lt"/>
            </a:endParaRPr>
          </a:p>
          <a:p>
            <a:pPr>
              <a:buFont typeface="Arial"/>
            </a:pPr>
            <a:r>
              <a:rPr lang="en-US" b="1" dirty="0">
                <a:ea typeface="+mn-lt"/>
                <a:cs typeface="+mn-lt"/>
              </a:rPr>
              <a:t>Objective</a:t>
            </a:r>
            <a:r>
              <a:rPr lang="en-US" dirty="0">
                <a:ea typeface="+mn-lt"/>
                <a:cs typeface="+mn-lt"/>
              </a:rPr>
              <a:t>: </a:t>
            </a:r>
          </a:p>
          <a:p>
            <a:pPr>
              <a:buFont typeface="Arial"/>
            </a:pPr>
            <a:r>
              <a:rPr lang="en-US" dirty="0">
                <a:ea typeface="+mn-lt"/>
                <a:cs typeface="+mn-lt"/>
              </a:rPr>
              <a:t>            To identify potential security flaws and misconfigurations in network services.</a:t>
            </a:r>
          </a:p>
          <a:p>
            <a:pPr>
              <a:buFont typeface="Arial"/>
            </a:pPr>
            <a:r>
              <a:rPr lang="en-US" b="1" dirty="0">
                <a:ea typeface="+mn-lt"/>
                <a:cs typeface="+mn-lt"/>
              </a:rPr>
              <a:t>Process</a:t>
            </a:r>
            <a:r>
              <a:rPr lang="en-US" dirty="0">
                <a:ea typeface="+mn-lt"/>
                <a:cs typeface="+mn-lt"/>
              </a:rPr>
              <a:t>: </a:t>
            </a:r>
          </a:p>
          <a:p>
            <a:pPr>
              <a:buFont typeface="Arial"/>
            </a:pPr>
            <a:r>
              <a:rPr lang="en-US" dirty="0">
                <a:ea typeface="+mn-lt"/>
                <a:cs typeface="+mn-lt"/>
              </a:rPr>
              <a:t>            Use Metasploit’s Auxiliary Modules to scan target systems for open ports, vulnerable services, or</a:t>
            </a:r>
          </a:p>
          <a:p>
            <a:pPr>
              <a:buFont typeface="Arial"/>
            </a:pPr>
            <a:r>
              <a:rPr lang="en-US" dirty="0">
                <a:ea typeface="+mn-lt"/>
                <a:cs typeface="+mn-lt"/>
              </a:rPr>
              <a:t>            weak login credentials. This helps identify services susceptible to password attacks, allowing for</a:t>
            </a:r>
          </a:p>
          <a:p>
            <a:pPr>
              <a:buFont typeface="Arial"/>
            </a:pPr>
            <a:r>
              <a:rPr lang="en-US" dirty="0">
                <a:ea typeface="+mn-lt"/>
                <a:cs typeface="+mn-lt"/>
              </a:rPr>
              <a:t>            targeted exploitation.</a:t>
            </a:r>
            <a:endParaRPr lang="en-US" dirty="0"/>
          </a:p>
          <a:p>
            <a:endParaRPr lang="en-US" dirty="0"/>
          </a:p>
        </p:txBody>
      </p:sp>
    </p:spTree>
    <p:extLst>
      <p:ext uri="{BB962C8B-B14F-4D97-AF65-F5344CB8AC3E}">
        <p14:creationId xmlns:p14="http://schemas.microsoft.com/office/powerpoint/2010/main" xmlns="" val="3146372993"/>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TM10081922_Win32_SL_V4" id="{CCBED28E-3218-45D8-920F-A2D91CCE8680}" vid="{A1C6549C-A185-4AC8-97B3-DFFFA7355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3A5813F-A12D-4A3C-B9FF-2C89106185D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1039DB3-8B03-42C7-A6D5-D581E57F13D6}">
  <ds:schemaRefs>
    <ds:schemaRef ds:uri="http://schemas.microsoft.com/sharepoint/v3/contenttype/forms"/>
  </ds:schemaRefs>
</ds:datastoreItem>
</file>

<file path=customXml/itemProps3.xml><?xml version="1.0" encoding="utf-8"?>
<ds:datastoreItem xmlns:ds="http://schemas.openxmlformats.org/officeDocument/2006/customXml" ds:itemID="{2533540E-348B-4A0C-8D42-DF419EB4AC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12</TotalTime>
  <Words>942</Words>
  <Application>Microsoft Office PowerPoint</Application>
  <PresentationFormat>Custom</PresentationFormat>
  <Paragraphs>96</Paragraphs>
  <Slides>18</Slides>
  <Notes>1</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Custom</vt:lpstr>
      <vt:lpstr>System Hacking – Password Attack</vt:lpstr>
      <vt:lpstr>Agenda</vt:lpstr>
      <vt:lpstr>  The "System Hacking - Password Attack" project demonstrates key techniques in ethical hacking to assess system vulnerabilities tied to password security. By simulating real-world attack scenarios, this project uses tools like Hydra , Metasploit’s Auxiliary Modules , Nmap’s NSE Scripts , John the Ripper , and Crunch to showcase brute-force, dictionary attacks, and vulnerability scans. Each tool is utilized to highlight specific password attack methods and the associated risks of weak authentication practices. This work emphasizes the necessity of strong password policies and multi-layered security measures, offering insights into proactive cyber security strategies and the vital role of ethical hacking in identifying potential security threats. </vt:lpstr>
      <vt:lpstr>Objective</vt:lpstr>
      <vt:lpstr>Introduction</vt:lpstr>
      <vt:lpstr>Slide 6</vt:lpstr>
      <vt:lpstr>Slide 7</vt:lpstr>
      <vt:lpstr>Screenshot of Hydra</vt:lpstr>
      <vt:lpstr>Slide 9</vt:lpstr>
      <vt:lpstr>Screenshot of Auxiliary Modules</vt:lpstr>
      <vt:lpstr>Slide 11</vt:lpstr>
      <vt:lpstr>Screenshot of NSE Scripts</vt:lpstr>
      <vt:lpstr>Slide 13</vt:lpstr>
      <vt:lpstr>Screenshot of John the Ripper</vt:lpstr>
      <vt:lpstr>Slide 15</vt:lpstr>
      <vt:lpstr>Screenshot of Crunch</vt:lpstr>
      <vt:lpstr>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Hacking – Password Attack</dc:title>
  <dc:creator>Saksham Gupta</dc:creator>
  <cp:lastModifiedBy>Saksham Gupta</cp:lastModifiedBy>
  <cp:revision>404</cp:revision>
  <dcterms:created xsi:type="dcterms:W3CDTF">2024-10-29T09:54:48Z</dcterms:created>
  <dcterms:modified xsi:type="dcterms:W3CDTF">2024-10-30T19:10:39Z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